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5" r:id="rId1"/>
  </p:sldMasterIdLst>
  <p:notesMasterIdLst>
    <p:notesMasterId r:id="rId15"/>
  </p:notesMasterIdLst>
  <p:sldIdLst>
    <p:sldId id="256" r:id="rId2"/>
    <p:sldId id="259" r:id="rId3"/>
    <p:sldId id="271" r:id="rId4"/>
    <p:sldId id="260" r:id="rId5"/>
    <p:sldId id="261" r:id="rId6"/>
    <p:sldId id="262" r:id="rId7"/>
    <p:sldId id="263" r:id="rId8"/>
    <p:sldId id="265" r:id="rId9"/>
    <p:sldId id="264" r:id="rId10"/>
    <p:sldId id="266" r:id="rId11"/>
    <p:sldId id="272" r:id="rId12"/>
    <p:sldId id="269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9"/>
    <p:restoredTop sz="94662"/>
  </p:normalViewPr>
  <p:slideViewPr>
    <p:cSldViewPr snapToGrid="0">
      <p:cViewPr>
        <p:scale>
          <a:sx n="204" d="100"/>
          <a:sy n="204" d="100"/>
        </p:scale>
        <p:origin x="232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8EB594-FF6B-420E-BF7B-EC651E06053B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B932262-E5E7-42A9-AA6C-C616DDE94117}">
      <dgm:prSet/>
      <dgm:spPr/>
      <dgm:t>
        <a:bodyPr/>
        <a:lstStyle/>
        <a:p>
          <a:r>
            <a:rPr lang="en-US" b="1"/>
            <a:t>Technical Challenges:</a:t>
          </a:r>
          <a:endParaRPr lang="en-US"/>
        </a:p>
      </dgm:t>
    </dgm:pt>
    <dgm:pt modelId="{12051D61-A0E6-4240-93B8-89BA01DEE22B}" type="parTrans" cxnId="{9FF30252-63DC-49C4-8810-67D75EAEFBA1}">
      <dgm:prSet/>
      <dgm:spPr/>
      <dgm:t>
        <a:bodyPr/>
        <a:lstStyle/>
        <a:p>
          <a:endParaRPr lang="en-US"/>
        </a:p>
      </dgm:t>
    </dgm:pt>
    <dgm:pt modelId="{2F403F9C-4EAD-47F6-87FB-B4F9534DD89D}" type="sibTrans" cxnId="{9FF30252-63DC-49C4-8810-67D75EAEFBA1}">
      <dgm:prSet/>
      <dgm:spPr/>
      <dgm:t>
        <a:bodyPr/>
        <a:lstStyle/>
        <a:p>
          <a:endParaRPr lang="en-US"/>
        </a:p>
      </dgm:t>
    </dgm:pt>
    <dgm:pt modelId="{CC6A8E04-E1AE-48B2-8F6D-8DF94000616D}">
      <dgm:prSet/>
      <dgm:spPr/>
      <dgm:t>
        <a:bodyPr/>
        <a:lstStyle/>
        <a:p>
          <a:r>
            <a:rPr lang="en-US" b="1" dirty="0"/>
            <a:t>Model Input Format Matching</a:t>
          </a:r>
          <a:r>
            <a:rPr lang="en-US" dirty="0"/>
            <a:t> </a:t>
          </a:r>
        </a:p>
      </dgm:t>
    </dgm:pt>
    <dgm:pt modelId="{1EC98207-CFD1-4440-8FE3-D7EE24B43D5C}" type="parTrans" cxnId="{C778B618-AF3F-4781-B408-2BB0E60F7164}">
      <dgm:prSet/>
      <dgm:spPr/>
      <dgm:t>
        <a:bodyPr/>
        <a:lstStyle/>
        <a:p>
          <a:endParaRPr lang="en-US"/>
        </a:p>
      </dgm:t>
    </dgm:pt>
    <dgm:pt modelId="{D94DBCB1-988F-420C-87C3-94E1731D6EB8}" type="sibTrans" cxnId="{C778B618-AF3F-4781-B408-2BB0E60F7164}">
      <dgm:prSet/>
      <dgm:spPr/>
      <dgm:t>
        <a:bodyPr/>
        <a:lstStyle/>
        <a:p>
          <a:endParaRPr lang="en-US"/>
        </a:p>
      </dgm:t>
    </dgm:pt>
    <dgm:pt modelId="{D3672EF4-6843-44B9-9596-F07959349416}">
      <dgm:prSet/>
      <dgm:spPr/>
      <dgm:t>
        <a:bodyPr/>
        <a:lstStyle/>
        <a:p>
          <a:r>
            <a:rPr lang="en-US" i="1" dirty="0"/>
            <a:t>Solution: Feature extraction and standardization</a:t>
          </a:r>
          <a:endParaRPr lang="en-US" dirty="0"/>
        </a:p>
      </dgm:t>
    </dgm:pt>
    <dgm:pt modelId="{431349CF-BFF1-4905-8953-DBD722604492}" type="parTrans" cxnId="{7A4C011E-D500-450F-A16E-36725FA9CCEC}">
      <dgm:prSet/>
      <dgm:spPr/>
      <dgm:t>
        <a:bodyPr/>
        <a:lstStyle/>
        <a:p>
          <a:endParaRPr lang="en-US"/>
        </a:p>
      </dgm:t>
    </dgm:pt>
    <dgm:pt modelId="{40D93DB8-E4DE-4D3F-B742-2F9412B87630}" type="sibTrans" cxnId="{7A4C011E-D500-450F-A16E-36725FA9CCEC}">
      <dgm:prSet/>
      <dgm:spPr/>
      <dgm:t>
        <a:bodyPr/>
        <a:lstStyle/>
        <a:p>
          <a:endParaRPr lang="en-US"/>
        </a:p>
      </dgm:t>
    </dgm:pt>
    <dgm:pt modelId="{B8A98A9D-FDE3-41A5-8977-EB15A3271599}">
      <dgm:prSet/>
      <dgm:spPr/>
      <dgm:t>
        <a:bodyPr/>
        <a:lstStyle/>
        <a:p>
          <a:r>
            <a:rPr lang="en-US" b="1"/>
            <a:t>Sensor Drift &amp; Calibration</a:t>
          </a:r>
          <a:r>
            <a:rPr lang="en-US"/>
            <a:t> </a:t>
          </a:r>
        </a:p>
      </dgm:t>
    </dgm:pt>
    <dgm:pt modelId="{6E147646-1877-4B2B-9B1B-B066EA889D2A}" type="parTrans" cxnId="{6B97EF26-BD32-4369-AF98-98F597F9B6F9}">
      <dgm:prSet/>
      <dgm:spPr/>
      <dgm:t>
        <a:bodyPr/>
        <a:lstStyle/>
        <a:p>
          <a:endParaRPr lang="en-US"/>
        </a:p>
      </dgm:t>
    </dgm:pt>
    <dgm:pt modelId="{8954FCA3-512B-459A-90EE-DC6FC5F3C894}" type="sibTrans" cxnId="{6B97EF26-BD32-4369-AF98-98F597F9B6F9}">
      <dgm:prSet/>
      <dgm:spPr/>
      <dgm:t>
        <a:bodyPr/>
        <a:lstStyle/>
        <a:p>
          <a:endParaRPr lang="en-US"/>
        </a:p>
      </dgm:t>
    </dgm:pt>
    <dgm:pt modelId="{EEAF3646-1345-4946-B085-8415F206AD70}">
      <dgm:prSet/>
      <dgm:spPr/>
      <dgm:t>
        <a:bodyPr/>
        <a:lstStyle/>
        <a:p>
          <a:r>
            <a:rPr lang="en-US" i="1"/>
            <a:t>Solution: Configurable calibration values and adaptive calculation</a:t>
          </a:r>
          <a:endParaRPr lang="en-US"/>
        </a:p>
      </dgm:t>
    </dgm:pt>
    <dgm:pt modelId="{1A044510-9C03-4FBD-9012-3F1AEF01456D}" type="parTrans" cxnId="{B864CDD0-C020-4E01-9F23-51FA7A2D2CE5}">
      <dgm:prSet/>
      <dgm:spPr/>
      <dgm:t>
        <a:bodyPr/>
        <a:lstStyle/>
        <a:p>
          <a:endParaRPr lang="en-US"/>
        </a:p>
      </dgm:t>
    </dgm:pt>
    <dgm:pt modelId="{43A42C06-A9AF-4D4A-9705-9218B1AFFE58}" type="sibTrans" cxnId="{B864CDD0-C020-4E01-9F23-51FA7A2D2CE5}">
      <dgm:prSet/>
      <dgm:spPr/>
      <dgm:t>
        <a:bodyPr/>
        <a:lstStyle/>
        <a:p>
          <a:endParaRPr lang="en-US"/>
        </a:p>
      </dgm:t>
    </dgm:pt>
    <dgm:pt modelId="{D4D61263-AB80-4AB6-828F-EFF06657000D}">
      <dgm:prSet/>
      <dgm:spPr/>
      <dgm:t>
        <a:bodyPr/>
        <a:lstStyle/>
        <a:p>
          <a:r>
            <a:rPr lang="en-US" b="1"/>
            <a:t>Optimization in Resource-Constrained Environment</a:t>
          </a:r>
          <a:r>
            <a:rPr lang="en-US"/>
            <a:t> </a:t>
          </a:r>
        </a:p>
      </dgm:t>
    </dgm:pt>
    <dgm:pt modelId="{CA03CB92-3C6F-4795-988E-160CBCCDBDDD}" type="parTrans" cxnId="{60624F1A-208C-4B47-9A57-AD5A55E3F498}">
      <dgm:prSet/>
      <dgm:spPr/>
      <dgm:t>
        <a:bodyPr/>
        <a:lstStyle/>
        <a:p>
          <a:endParaRPr lang="en-US"/>
        </a:p>
      </dgm:t>
    </dgm:pt>
    <dgm:pt modelId="{DA89F720-D2A7-4FAA-BEED-8F35AD6E7F77}" type="sibTrans" cxnId="{60624F1A-208C-4B47-9A57-AD5A55E3F498}">
      <dgm:prSet/>
      <dgm:spPr/>
      <dgm:t>
        <a:bodyPr/>
        <a:lstStyle/>
        <a:p>
          <a:endParaRPr lang="en-US"/>
        </a:p>
      </dgm:t>
    </dgm:pt>
    <dgm:pt modelId="{B8E961B5-FC09-4658-A17F-429C94873EEA}">
      <dgm:prSet/>
      <dgm:spPr/>
      <dgm:t>
        <a:bodyPr/>
        <a:lstStyle/>
        <a:p>
          <a:r>
            <a:rPr lang="en-US" i="1"/>
            <a:t>Solution: Algorithm optimization, conditional compilation</a:t>
          </a:r>
          <a:endParaRPr lang="en-US"/>
        </a:p>
      </dgm:t>
    </dgm:pt>
    <dgm:pt modelId="{5C2FEB43-C955-4668-975C-CC6B6E3EACB4}" type="parTrans" cxnId="{948CC9DD-6F4A-4D85-A0EA-D6D285DBA1DD}">
      <dgm:prSet/>
      <dgm:spPr/>
      <dgm:t>
        <a:bodyPr/>
        <a:lstStyle/>
        <a:p>
          <a:endParaRPr lang="en-US"/>
        </a:p>
      </dgm:t>
    </dgm:pt>
    <dgm:pt modelId="{3841B692-DAF3-4FA9-A763-C94899D035AD}" type="sibTrans" cxnId="{948CC9DD-6F4A-4D85-A0EA-D6D285DBA1DD}">
      <dgm:prSet/>
      <dgm:spPr/>
      <dgm:t>
        <a:bodyPr/>
        <a:lstStyle/>
        <a:p>
          <a:endParaRPr lang="en-US"/>
        </a:p>
      </dgm:t>
    </dgm:pt>
    <dgm:pt modelId="{8856E6A8-A372-42B6-B02F-A1308D4EEA58}">
      <dgm:prSet/>
      <dgm:spPr/>
      <dgm:t>
        <a:bodyPr/>
        <a:lstStyle/>
        <a:p>
          <a:r>
            <a:rPr lang="en-US" b="1"/>
            <a:t>Balance Between Real-time and Accuracy</a:t>
          </a:r>
          <a:r>
            <a:rPr lang="en-US"/>
            <a:t> </a:t>
          </a:r>
        </a:p>
      </dgm:t>
    </dgm:pt>
    <dgm:pt modelId="{963EC6B3-09AC-45A7-99CC-826E1DFBBDF4}" type="parTrans" cxnId="{389430BD-91A3-4462-991A-311E55170BD9}">
      <dgm:prSet/>
      <dgm:spPr/>
      <dgm:t>
        <a:bodyPr/>
        <a:lstStyle/>
        <a:p>
          <a:endParaRPr lang="en-US"/>
        </a:p>
      </dgm:t>
    </dgm:pt>
    <dgm:pt modelId="{B379705B-64A2-4185-899B-35DE662E2455}" type="sibTrans" cxnId="{389430BD-91A3-4462-991A-311E55170BD9}">
      <dgm:prSet/>
      <dgm:spPr/>
      <dgm:t>
        <a:bodyPr/>
        <a:lstStyle/>
        <a:p>
          <a:endParaRPr lang="en-US"/>
        </a:p>
      </dgm:t>
    </dgm:pt>
    <dgm:pt modelId="{18A3A76C-A6A8-4F98-82FA-EBA091250803}">
      <dgm:prSet/>
      <dgm:spPr/>
      <dgm:t>
        <a:bodyPr/>
        <a:lstStyle/>
        <a:p>
          <a:r>
            <a:rPr lang="en-US" i="1"/>
            <a:t>Solution: Sampling rate optimization, stability count mechanism</a:t>
          </a:r>
          <a:endParaRPr lang="en-US"/>
        </a:p>
      </dgm:t>
    </dgm:pt>
    <dgm:pt modelId="{3BA3E6FF-2497-4731-B879-8F5D6694ECB8}" type="parTrans" cxnId="{F70953CD-4A90-4074-B2E2-37F65E812E83}">
      <dgm:prSet/>
      <dgm:spPr/>
      <dgm:t>
        <a:bodyPr/>
        <a:lstStyle/>
        <a:p>
          <a:endParaRPr lang="en-US"/>
        </a:p>
      </dgm:t>
    </dgm:pt>
    <dgm:pt modelId="{BF79F7B5-796A-4482-A77F-250FC0EA70C7}" type="sibTrans" cxnId="{F70953CD-4A90-4074-B2E2-37F65E812E83}">
      <dgm:prSet/>
      <dgm:spPr/>
      <dgm:t>
        <a:bodyPr/>
        <a:lstStyle/>
        <a:p>
          <a:endParaRPr lang="en-US"/>
        </a:p>
      </dgm:t>
    </dgm:pt>
    <dgm:pt modelId="{719C02AE-0BCA-C643-946D-0E8E252E9FFC}" type="pres">
      <dgm:prSet presAssocID="{F78EB594-FF6B-420E-BF7B-EC651E06053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5EB7FED-F197-2A40-B587-0F7405B54E5F}" type="pres">
      <dgm:prSet presAssocID="{4B932262-E5E7-42A9-AA6C-C616DDE94117}" presName="hierRoot1" presStyleCnt="0">
        <dgm:presLayoutVars>
          <dgm:hierBranch val="init"/>
        </dgm:presLayoutVars>
      </dgm:prSet>
      <dgm:spPr/>
    </dgm:pt>
    <dgm:pt modelId="{32A179F2-C215-0B43-ABED-A5C5EE7BB8C4}" type="pres">
      <dgm:prSet presAssocID="{4B932262-E5E7-42A9-AA6C-C616DDE94117}" presName="rootComposite1" presStyleCnt="0"/>
      <dgm:spPr/>
    </dgm:pt>
    <dgm:pt modelId="{CD3EF35C-7568-5542-93AD-4C64FB4369BD}" type="pres">
      <dgm:prSet presAssocID="{4B932262-E5E7-42A9-AA6C-C616DDE94117}" presName="rootText1" presStyleLbl="node0" presStyleIdx="0" presStyleCnt="5">
        <dgm:presLayoutVars>
          <dgm:chPref val="3"/>
        </dgm:presLayoutVars>
      </dgm:prSet>
      <dgm:spPr/>
    </dgm:pt>
    <dgm:pt modelId="{D019782B-E3A2-1B40-8BEF-0376B9A7095F}" type="pres">
      <dgm:prSet presAssocID="{4B932262-E5E7-42A9-AA6C-C616DDE94117}" presName="rootConnector1" presStyleLbl="node1" presStyleIdx="0" presStyleCnt="0"/>
      <dgm:spPr/>
    </dgm:pt>
    <dgm:pt modelId="{404430F8-9C9E-D349-9DAF-5E5D4C890C1A}" type="pres">
      <dgm:prSet presAssocID="{4B932262-E5E7-42A9-AA6C-C616DDE94117}" presName="hierChild2" presStyleCnt="0"/>
      <dgm:spPr/>
    </dgm:pt>
    <dgm:pt modelId="{42E81159-C823-A84F-AB89-75CEDD058252}" type="pres">
      <dgm:prSet presAssocID="{4B932262-E5E7-42A9-AA6C-C616DDE94117}" presName="hierChild3" presStyleCnt="0"/>
      <dgm:spPr/>
    </dgm:pt>
    <dgm:pt modelId="{A773CE2F-EFA2-5D44-BCAE-5B1677E0F500}" type="pres">
      <dgm:prSet presAssocID="{CC6A8E04-E1AE-48B2-8F6D-8DF94000616D}" presName="hierRoot1" presStyleCnt="0">
        <dgm:presLayoutVars>
          <dgm:hierBranch val="init"/>
        </dgm:presLayoutVars>
      </dgm:prSet>
      <dgm:spPr/>
    </dgm:pt>
    <dgm:pt modelId="{713DD16B-44E0-7043-AF11-A94DF512B5D1}" type="pres">
      <dgm:prSet presAssocID="{CC6A8E04-E1AE-48B2-8F6D-8DF94000616D}" presName="rootComposite1" presStyleCnt="0"/>
      <dgm:spPr/>
    </dgm:pt>
    <dgm:pt modelId="{B413F8C3-D0BB-794D-BF2B-010EF386DC10}" type="pres">
      <dgm:prSet presAssocID="{CC6A8E04-E1AE-48B2-8F6D-8DF94000616D}" presName="rootText1" presStyleLbl="node0" presStyleIdx="1" presStyleCnt="5">
        <dgm:presLayoutVars>
          <dgm:chPref val="3"/>
        </dgm:presLayoutVars>
      </dgm:prSet>
      <dgm:spPr/>
    </dgm:pt>
    <dgm:pt modelId="{CF3D31DF-F0EE-6A48-9281-B1C97D69B06B}" type="pres">
      <dgm:prSet presAssocID="{CC6A8E04-E1AE-48B2-8F6D-8DF94000616D}" presName="rootConnector1" presStyleLbl="node1" presStyleIdx="0" presStyleCnt="0"/>
      <dgm:spPr/>
    </dgm:pt>
    <dgm:pt modelId="{2EB2F30B-1C36-1F45-93F6-54374C976CF6}" type="pres">
      <dgm:prSet presAssocID="{CC6A8E04-E1AE-48B2-8F6D-8DF94000616D}" presName="hierChild2" presStyleCnt="0"/>
      <dgm:spPr/>
    </dgm:pt>
    <dgm:pt modelId="{9FC48A1B-8A7A-6948-951F-63DBF1CB0884}" type="pres">
      <dgm:prSet presAssocID="{431349CF-BFF1-4905-8953-DBD722604492}" presName="Name64" presStyleLbl="parChTrans1D2" presStyleIdx="0" presStyleCnt="4"/>
      <dgm:spPr/>
    </dgm:pt>
    <dgm:pt modelId="{DBE1759B-1001-D748-87AB-46D31456E7C9}" type="pres">
      <dgm:prSet presAssocID="{D3672EF4-6843-44B9-9596-F07959349416}" presName="hierRoot2" presStyleCnt="0">
        <dgm:presLayoutVars>
          <dgm:hierBranch val="init"/>
        </dgm:presLayoutVars>
      </dgm:prSet>
      <dgm:spPr/>
    </dgm:pt>
    <dgm:pt modelId="{FD936885-F54A-974C-A36B-5086160C564B}" type="pres">
      <dgm:prSet presAssocID="{D3672EF4-6843-44B9-9596-F07959349416}" presName="rootComposite" presStyleCnt="0"/>
      <dgm:spPr/>
    </dgm:pt>
    <dgm:pt modelId="{5DABADF4-7616-5B4C-8753-FA18905A4D7B}" type="pres">
      <dgm:prSet presAssocID="{D3672EF4-6843-44B9-9596-F07959349416}" presName="rootText" presStyleLbl="node2" presStyleIdx="0" presStyleCnt="4">
        <dgm:presLayoutVars>
          <dgm:chPref val="3"/>
        </dgm:presLayoutVars>
      </dgm:prSet>
      <dgm:spPr/>
    </dgm:pt>
    <dgm:pt modelId="{AA02EA3B-EB4B-724A-8426-CBB969CF72CD}" type="pres">
      <dgm:prSet presAssocID="{D3672EF4-6843-44B9-9596-F07959349416}" presName="rootConnector" presStyleLbl="node2" presStyleIdx="0" presStyleCnt="4"/>
      <dgm:spPr/>
    </dgm:pt>
    <dgm:pt modelId="{2C41F83D-EDEE-E34C-B5B6-8C889D740AE1}" type="pres">
      <dgm:prSet presAssocID="{D3672EF4-6843-44B9-9596-F07959349416}" presName="hierChild4" presStyleCnt="0"/>
      <dgm:spPr/>
    </dgm:pt>
    <dgm:pt modelId="{A3C06C2B-E608-ED49-A880-7A21E19D29D1}" type="pres">
      <dgm:prSet presAssocID="{D3672EF4-6843-44B9-9596-F07959349416}" presName="hierChild5" presStyleCnt="0"/>
      <dgm:spPr/>
    </dgm:pt>
    <dgm:pt modelId="{D0040F1A-66D3-3748-B89B-0930EBB22F78}" type="pres">
      <dgm:prSet presAssocID="{CC6A8E04-E1AE-48B2-8F6D-8DF94000616D}" presName="hierChild3" presStyleCnt="0"/>
      <dgm:spPr/>
    </dgm:pt>
    <dgm:pt modelId="{A656C266-C86A-3944-B798-958DFCCA3FB8}" type="pres">
      <dgm:prSet presAssocID="{B8A98A9D-FDE3-41A5-8977-EB15A3271599}" presName="hierRoot1" presStyleCnt="0">
        <dgm:presLayoutVars>
          <dgm:hierBranch val="init"/>
        </dgm:presLayoutVars>
      </dgm:prSet>
      <dgm:spPr/>
    </dgm:pt>
    <dgm:pt modelId="{B63F0DE8-3E3F-D24F-A9C1-E76824F41C7C}" type="pres">
      <dgm:prSet presAssocID="{B8A98A9D-FDE3-41A5-8977-EB15A3271599}" presName="rootComposite1" presStyleCnt="0"/>
      <dgm:spPr/>
    </dgm:pt>
    <dgm:pt modelId="{CEE11462-37F7-B64C-87F8-EA0CAB24DAE8}" type="pres">
      <dgm:prSet presAssocID="{B8A98A9D-FDE3-41A5-8977-EB15A3271599}" presName="rootText1" presStyleLbl="node0" presStyleIdx="2" presStyleCnt="5">
        <dgm:presLayoutVars>
          <dgm:chPref val="3"/>
        </dgm:presLayoutVars>
      </dgm:prSet>
      <dgm:spPr/>
    </dgm:pt>
    <dgm:pt modelId="{374677EC-AA8D-C842-BFFE-B8607D97BAB5}" type="pres">
      <dgm:prSet presAssocID="{B8A98A9D-FDE3-41A5-8977-EB15A3271599}" presName="rootConnector1" presStyleLbl="node1" presStyleIdx="0" presStyleCnt="0"/>
      <dgm:spPr/>
    </dgm:pt>
    <dgm:pt modelId="{48E58E58-92B4-5A41-A1D4-E73A33E844B5}" type="pres">
      <dgm:prSet presAssocID="{B8A98A9D-FDE3-41A5-8977-EB15A3271599}" presName="hierChild2" presStyleCnt="0"/>
      <dgm:spPr/>
    </dgm:pt>
    <dgm:pt modelId="{7B3E5CBB-0CC6-9749-B7A3-3547105AC0BE}" type="pres">
      <dgm:prSet presAssocID="{1A044510-9C03-4FBD-9012-3F1AEF01456D}" presName="Name64" presStyleLbl="parChTrans1D2" presStyleIdx="1" presStyleCnt="4"/>
      <dgm:spPr/>
    </dgm:pt>
    <dgm:pt modelId="{CD84478C-C517-A641-A9E5-9CD955FD7FA4}" type="pres">
      <dgm:prSet presAssocID="{EEAF3646-1345-4946-B085-8415F206AD70}" presName="hierRoot2" presStyleCnt="0">
        <dgm:presLayoutVars>
          <dgm:hierBranch val="init"/>
        </dgm:presLayoutVars>
      </dgm:prSet>
      <dgm:spPr/>
    </dgm:pt>
    <dgm:pt modelId="{DEC0F0D1-E808-8B41-A691-059EE5ACA6A7}" type="pres">
      <dgm:prSet presAssocID="{EEAF3646-1345-4946-B085-8415F206AD70}" presName="rootComposite" presStyleCnt="0"/>
      <dgm:spPr/>
    </dgm:pt>
    <dgm:pt modelId="{CFA72D5F-73B4-0549-B253-3490F8A21D09}" type="pres">
      <dgm:prSet presAssocID="{EEAF3646-1345-4946-B085-8415F206AD70}" presName="rootText" presStyleLbl="node2" presStyleIdx="1" presStyleCnt="4">
        <dgm:presLayoutVars>
          <dgm:chPref val="3"/>
        </dgm:presLayoutVars>
      </dgm:prSet>
      <dgm:spPr/>
    </dgm:pt>
    <dgm:pt modelId="{A1365A4A-1BC1-C54D-92E5-33C98040E4F9}" type="pres">
      <dgm:prSet presAssocID="{EEAF3646-1345-4946-B085-8415F206AD70}" presName="rootConnector" presStyleLbl="node2" presStyleIdx="1" presStyleCnt="4"/>
      <dgm:spPr/>
    </dgm:pt>
    <dgm:pt modelId="{5ABB70A9-F585-E94C-87F7-5AA494F4E31E}" type="pres">
      <dgm:prSet presAssocID="{EEAF3646-1345-4946-B085-8415F206AD70}" presName="hierChild4" presStyleCnt="0"/>
      <dgm:spPr/>
    </dgm:pt>
    <dgm:pt modelId="{E765A13D-6D8D-A84F-AE2A-D4636428A503}" type="pres">
      <dgm:prSet presAssocID="{EEAF3646-1345-4946-B085-8415F206AD70}" presName="hierChild5" presStyleCnt="0"/>
      <dgm:spPr/>
    </dgm:pt>
    <dgm:pt modelId="{4A6F4D9A-0E56-F644-8BDF-AE47012F7A88}" type="pres">
      <dgm:prSet presAssocID="{B8A98A9D-FDE3-41A5-8977-EB15A3271599}" presName="hierChild3" presStyleCnt="0"/>
      <dgm:spPr/>
    </dgm:pt>
    <dgm:pt modelId="{2DFAD5DF-BF55-3F46-AD3E-F22A292FFBF8}" type="pres">
      <dgm:prSet presAssocID="{D4D61263-AB80-4AB6-828F-EFF06657000D}" presName="hierRoot1" presStyleCnt="0">
        <dgm:presLayoutVars>
          <dgm:hierBranch val="init"/>
        </dgm:presLayoutVars>
      </dgm:prSet>
      <dgm:spPr/>
    </dgm:pt>
    <dgm:pt modelId="{0AA146F8-C934-524C-84DF-FD652C7BE697}" type="pres">
      <dgm:prSet presAssocID="{D4D61263-AB80-4AB6-828F-EFF06657000D}" presName="rootComposite1" presStyleCnt="0"/>
      <dgm:spPr/>
    </dgm:pt>
    <dgm:pt modelId="{9E913450-1446-3740-9063-6C63807569E8}" type="pres">
      <dgm:prSet presAssocID="{D4D61263-AB80-4AB6-828F-EFF06657000D}" presName="rootText1" presStyleLbl="node0" presStyleIdx="3" presStyleCnt="5">
        <dgm:presLayoutVars>
          <dgm:chPref val="3"/>
        </dgm:presLayoutVars>
      </dgm:prSet>
      <dgm:spPr/>
    </dgm:pt>
    <dgm:pt modelId="{4E06DB7F-FCE4-8240-8361-887BF32251CB}" type="pres">
      <dgm:prSet presAssocID="{D4D61263-AB80-4AB6-828F-EFF06657000D}" presName="rootConnector1" presStyleLbl="node1" presStyleIdx="0" presStyleCnt="0"/>
      <dgm:spPr/>
    </dgm:pt>
    <dgm:pt modelId="{72E9990E-482F-5F47-A16E-1FB19E264052}" type="pres">
      <dgm:prSet presAssocID="{D4D61263-AB80-4AB6-828F-EFF06657000D}" presName="hierChild2" presStyleCnt="0"/>
      <dgm:spPr/>
    </dgm:pt>
    <dgm:pt modelId="{BCF7EDD0-2FAF-A04A-B7EE-6BA6DCF089E8}" type="pres">
      <dgm:prSet presAssocID="{5C2FEB43-C955-4668-975C-CC6B6E3EACB4}" presName="Name64" presStyleLbl="parChTrans1D2" presStyleIdx="2" presStyleCnt="4"/>
      <dgm:spPr/>
    </dgm:pt>
    <dgm:pt modelId="{323853D7-CBBF-E441-AD91-B04E803B05AF}" type="pres">
      <dgm:prSet presAssocID="{B8E961B5-FC09-4658-A17F-429C94873EEA}" presName="hierRoot2" presStyleCnt="0">
        <dgm:presLayoutVars>
          <dgm:hierBranch val="init"/>
        </dgm:presLayoutVars>
      </dgm:prSet>
      <dgm:spPr/>
    </dgm:pt>
    <dgm:pt modelId="{F33BD816-2CC2-E041-86E1-271B6297B7C7}" type="pres">
      <dgm:prSet presAssocID="{B8E961B5-FC09-4658-A17F-429C94873EEA}" presName="rootComposite" presStyleCnt="0"/>
      <dgm:spPr/>
    </dgm:pt>
    <dgm:pt modelId="{725237E2-1053-0948-9CDF-64B454178EF7}" type="pres">
      <dgm:prSet presAssocID="{B8E961B5-FC09-4658-A17F-429C94873EEA}" presName="rootText" presStyleLbl="node2" presStyleIdx="2" presStyleCnt="4">
        <dgm:presLayoutVars>
          <dgm:chPref val="3"/>
        </dgm:presLayoutVars>
      </dgm:prSet>
      <dgm:spPr/>
    </dgm:pt>
    <dgm:pt modelId="{DD011321-F589-5748-BA18-6B64BAF42661}" type="pres">
      <dgm:prSet presAssocID="{B8E961B5-FC09-4658-A17F-429C94873EEA}" presName="rootConnector" presStyleLbl="node2" presStyleIdx="2" presStyleCnt="4"/>
      <dgm:spPr/>
    </dgm:pt>
    <dgm:pt modelId="{AB3A2D5D-5752-304A-8E77-62BD04E9427C}" type="pres">
      <dgm:prSet presAssocID="{B8E961B5-FC09-4658-A17F-429C94873EEA}" presName="hierChild4" presStyleCnt="0"/>
      <dgm:spPr/>
    </dgm:pt>
    <dgm:pt modelId="{854BE179-CB0C-714D-AB3B-32CD7F22F502}" type="pres">
      <dgm:prSet presAssocID="{B8E961B5-FC09-4658-A17F-429C94873EEA}" presName="hierChild5" presStyleCnt="0"/>
      <dgm:spPr/>
    </dgm:pt>
    <dgm:pt modelId="{86B51AAC-076B-CF4F-B531-B7C27BBE2C5B}" type="pres">
      <dgm:prSet presAssocID="{D4D61263-AB80-4AB6-828F-EFF06657000D}" presName="hierChild3" presStyleCnt="0"/>
      <dgm:spPr/>
    </dgm:pt>
    <dgm:pt modelId="{1781BF79-B3A8-9F44-9BE8-5EDD36A302ED}" type="pres">
      <dgm:prSet presAssocID="{8856E6A8-A372-42B6-B02F-A1308D4EEA58}" presName="hierRoot1" presStyleCnt="0">
        <dgm:presLayoutVars>
          <dgm:hierBranch val="init"/>
        </dgm:presLayoutVars>
      </dgm:prSet>
      <dgm:spPr/>
    </dgm:pt>
    <dgm:pt modelId="{77E616BA-26FC-EA46-8C87-9BD70B6CB011}" type="pres">
      <dgm:prSet presAssocID="{8856E6A8-A372-42B6-B02F-A1308D4EEA58}" presName="rootComposite1" presStyleCnt="0"/>
      <dgm:spPr/>
    </dgm:pt>
    <dgm:pt modelId="{D4906FD3-204A-B042-A438-2C008DAEEBA4}" type="pres">
      <dgm:prSet presAssocID="{8856E6A8-A372-42B6-B02F-A1308D4EEA58}" presName="rootText1" presStyleLbl="node0" presStyleIdx="4" presStyleCnt="5">
        <dgm:presLayoutVars>
          <dgm:chPref val="3"/>
        </dgm:presLayoutVars>
      </dgm:prSet>
      <dgm:spPr/>
    </dgm:pt>
    <dgm:pt modelId="{FB377CF6-99E5-A74F-B133-9CAAFC23B55C}" type="pres">
      <dgm:prSet presAssocID="{8856E6A8-A372-42B6-B02F-A1308D4EEA58}" presName="rootConnector1" presStyleLbl="node1" presStyleIdx="0" presStyleCnt="0"/>
      <dgm:spPr/>
    </dgm:pt>
    <dgm:pt modelId="{8EC441DA-4D76-0545-B0B5-4E4F3EA06B8D}" type="pres">
      <dgm:prSet presAssocID="{8856E6A8-A372-42B6-B02F-A1308D4EEA58}" presName="hierChild2" presStyleCnt="0"/>
      <dgm:spPr/>
    </dgm:pt>
    <dgm:pt modelId="{E1F32E4D-1B19-C540-808B-E0B50D5ABF42}" type="pres">
      <dgm:prSet presAssocID="{3BA3E6FF-2497-4731-B879-8F5D6694ECB8}" presName="Name64" presStyleLbl="parChTrans1D2" presStyleIdx="3" presStyleCnt="4"/>
      <dgm:spPr/>
    </dgm:pt>
    <dgm:pt modelId="{E268ADEC-C8B1-2143-9380-F054008E53AA}" type="pres">
      <dgm:prSet presAssocID="{18A3A76C-A6A8-4F98-82FA-EBA091250803}" presName="hierRoot2" presStyleCnt="0">
        <dgm:presLayoutVars>
          <dgm:hierBranch val="init"/>
        </dgm:presLayoutVars>
      </dgm:prSet>
      <dgm:spPr/>
    </dgm:pt>
    <dgm:pt modelId="{A17A947C-0344-B849-A801-E79EF79785D4}" type="pres">
      <dgm:prSet presAssocID="{18A3A76C-A6A8-4F98-82FA-EBA091250803}" presName="rootComposite" presStyleCnt="0"/>
      <dgm:spPr/>
    </dgm:pt>
    <dgm:pt modelId="{0179783C-CB96-C549-86B0-FAF15E4502E9}" type="pres">
      <dgm:prSet presAssocID="{18A3A76C-A6A8-4F98-82FA-EBA091250803}" presName="rootText" presStyleLbl="node2" presStyleIdx="3" presStyleCnt="4">
        <dgm:presLayoutVars>
          <dgm:chPref val="3"/>
        </dgm:presLayoutVars>
      </dgm:prSet>
      <dgm:spPr/>
    </dgm:pt>
    <dgm:pt modelId="{947BC872-95CC-A447-B712-A1F35F32545D}" type="pres">
      <dgm:prSet presAssocID="{18A3A76C-A6A8-4F98-82FA-EBA091250803}" presName="rootConnector" presStyleLbl="node2" presStyleIdx="3" presStyleCnt="4"/>
      <dgm:spPr/>
    </dgm:pt>
    <dgm:pt modelId="{039B6D33-D0DB-4B41-811A-216F7E73E83C}" type="pres">
      <dgm:prSet presAssocID="{18A3A76C-A6A8-4F98-82FA-EBA091250803}" presName="hierChild4" presStyleCnt="0"/>
      <dgm:spPr/>
    </dgm:pt>
    <dgm:pt modelId="{760EF143-5A8B-0D41-82F3-30B002824FA8}" type="pres">
      <dgm:prSet presAssocID="{18A3A76C-A6A8-4F98-82FA-EBA091250803}" presName="hierChild5" presStyleCnt="0"/>
      <dgm:spPr/>
    </dgm:pt>
    <dgm:pt modelId="{3C30A9ED-9EFD-5D4E-B4A9-A98CF33CE7B7}" type="pres">
      <dgm:prSet presAssocID="{8856E6A8-A372-42B6-B02F-A1308D4EEA58}" presName="hierChild3" presStyleCnt="0"/>
      <dgm:spPr/>
    </dgm:pt>
  </dgm:ptLst>
  <dgm:cxnLst>
    <dgm:cxn modelId="{D4A34316-F92B-0140-AF84-3EC82ECEC5D9}" type="presOf" srcId="{8856E6A8-A372-42B6-B02F-A1308D4EEA58}" destId="{D4906FD3-204A-B042-A438-2C008DAEEBA4}" srcOrd="0" destOrd="0" presId="urn:microsoft.com/office/officeart/2009/3/layout/HorizontalOrganizationChart"/>
    <dgm:cxn modelId="{C778B618-AF3F-4781-B408-2BB0E60F7164}" srcId="{F78EB594-FF6B-420E-BF7B-EC651E06053B}" destId="{CC6A8E04-E1AE-48B2-8F6D-8DF94000616D}" srcOrd="1" destOrd="0" parTransId="{1EC98207-CFD1-4440-8FE3-D7EE24B43D5C}" sibTransId="{D94DBCB1-988F-420C-87C3-94E1731D6EB8}"/>
    <dgm:cxn modelId="{60624F1A-208C-4B47-9A57-AD5A55E3F498}" srcId="{F78EB594-FF6B-420E-BF7B-EC651E06053B}" destId="{D4D61263-AB80-4AB6-828F-EFF06657000D}" srcOrd="3" destOrd="0" parTransId="{CA03CB92-3C6F-4795-988E-160CBCCDBDDD}" sibTransId="{DA89F720-D2A7-4FAA-BEED-8F35AD6E7F77}"/>
    <dgm:cxn modelId="{7A4C011E-D500-450F-A16E-36725FA9CCEC}" srcId="{CC6A8E04-E1AE-48B2-8F6D-8DF94000616D}" destId="{D3672EF4-6843-44B9-9596-F07959349416}" srcOrd="0" destOrd="0" parTransId="{431349CF-BFF1-4905-8953-DBD722604492}" sibTransId="{40D93DB8-E4DE-4D3F-B742-2F9412B87630}"/>
    <dgm:cxn modelId="{19514D24-8072-9240-8020-6D40AFD6CB5F}" type="presOf" srcId="{CC6A8E04-E1AE-48B2-8F6D-8DF94000616D}" destId="{CF3D31DF-F0EE-6A48-9281-B1C97D69B06B}" srcOrd="1" destOrd="0" presId="urn:microsoft.com/office/officeart/2009/3/layout/HorizontalOrganizationChart"/>
    <dgm:cxn modelId="{6B97EF26-BD32-4369-AF98-98F597F9B6F9}" srcId="{F78EB594-FF6B-420E-BF7B-EC651E06053B}" destId="{B8A98A9D-FDE3-41A5-8977-EB15A3271599}" srcOrd="2" destOrd="0" parTransId="{6E147646-1877-4B2B-9B1B-B066EA889D2A}" sibTransId="{8954FCA3-512B-459A-90EE-DC6FC5F3C894}"/>
    <dgm:cxn modelId="{B9064A30-6774-574B-A042-E0E243D7B99E}" type="presOf" srcId="{D4D61263-AB80-4AB6-828F-EFF06657000D}" destId="{4E06DB7F-FCE4-8240-8361-887BF32251CB}" srcOrd="1" destOrd="0" presId="urn:microsoft.com/office/officeart/2009/3/layout/HorizontalOrganizationChart"/>
    <dgm:cxn modelId="{1736BF42-4357-744E-A891-CD8C0CCCDC4E}" type="presOf" srcId="{4B932262-E5E7-42A9-AA6C-C616DDE94117}" destId="{CD3EF35C-7568-5542-93AD-4C64FB4369BD}" srcOrd="0" destOrd="0" presId="urn:microsoft.com/office/officeart/2009/3/layout/HorizontalOrganizationChart"/>
    <dgm:cxn modelId="{ADD98A44-F063-4D4F-9509-65324C405D8A}" type="presOf" srcId="{D4D61263-AB80-4AB6-828F-EFF06657000D}" destId="{9E913450-1446-3740-9063-6C63807569E8}" srcOrd="0" destOrd="0" presId="urn:microsoft.com/office/officeart/2009/3/layout/HorizontalOrganizationChart"/>
    <dgm:cxn modelId="{1C715D4A-D570-184C-9397-8670EF152EF9}" type="presOf" srcId="{8856E6A8-A372-42B6-B02F-A1308D4EEA58}" destId="{FB377CF6-99E5-A74F-B133-9CAAFC23B55C}" srcOrd="1" destOrd="0" presId="urn:microsoft.com/office/officeart/2009/3/layout/HorizontalOrganizationChart"/>
    <dgm:cxn modelId="{9FF30252-63DC-49C4-8810-67D75EAEFBA1}" srcId="{F78EB594-FF6B-420E-BF7B-EC651E06053B}" destId="{4B932262-E5E7-42A9-AA6C-C616DDE94117}" srcOrd="0" destOrd="0" parTransId="{12051D61-A0E6-4240-93B8-89BA01DEE22B}" sibTransId="{2F403F9C-4EAD-47F6-87FB-B4F9534DD89D}"/>
    <dgm:cxn modelId="{901FB558-23BE-6248-86F0-3D1CFBD2ADFC}" type="presOf" srcId="{F78EB594-FF6B-420E-BF7B-EC651E06053B}" destId="{719C02AE-0BCA-C643-946D-0E8E252E9FFC}" srcOrd="0" destOrd="0" presId="urn:microsoft.com/office/officeart/2009/3/layout/HorizontalOrganizationChart"/>
    <dgm:cxn modelId="{BD61C759-0695-2C4D-9ABA-3C902AD0519C}" type="presOf" srcId="{B8A98A9D-FDE3-41A5-8977-EB15A3271599}" destId="{374677EC-AA8D-C842-BFFE-B8607D97BAB5}" srcOrd="1" destOrd="0" presId="urn:microsoft.com/office/officeart/2009/3/layout/HorizontalOrganizationChart"/>
    <dgm:cxn modelId="{56329D68-6CCB-5543-9EE5-5290A1FA932D}" type="presOf" srcId="{B8A98A9D-FDE3-41A5-8977-EB15A3271599}" destId="{CEE11462-37F7-B64C-87F8-EA0CAB24DAE8}" srcOrd="0" destOrd="0" presId="urn:microsoft.com/office/officeart/2009/3/layout/HorizontalOrganizationChart"/>
    <dgm:cxn modelId="{8DC3A17C-5585-6845-9994-13329BB38FC9}" type="presOf" srcId="{1A044510-9C03-4FBD-9012-3F1AEF01456D}" destId="{7B3E5CBB-0CC6-9749-B7A3-3547105AC0BE}" srcOrd="0" destOrd="0" presId="urn:microsoft.com/office/officeart/2009/3/layout/HorizontalOrganizationChart"/>
    <dgm:cxn modelId="{ABDB9D86-8E82-4241-8330-6F1AEA4905DB}" type="presOf" srcId="{B8E961B5-FC09-4658-A17F-429C94873EEA}" destId="{725237E2-1053-0948-9CDF-64B454178EF7}" srcOrd="0" destOrd="0" presId="urn:microsoft.com/office/officeart/2009/3/layout/HorizontalOrganizationChart"/>
    <dgm:cxn modelId="{0244FE92-3815-084A-8547-6CC8E749EE49}" type="presOf" srcId="{4B932262-E5E7-42A9-AA6C-C616DDE94117}" destId="{D019782B-E3A2-1B40-8BEF-0376B9A7095F}" srcOrd="1" destOrd="0" presId="urn:microsoft.com/office/officeart/2009/3/layout/HorizontalOrganizationChart"/>
    <dgm:cxn modelId="{3A12D496-0C21-B34D-A974-BF9E32AEC025}" type="presOf" srcId="{18A3A76C-A6A8-4F98-82FA-EBA091250803}" destId="{947BC872-95CC-A447-B712-A1F35F32545D}" srcOrd="1" destOrd="0" presId="urn:microsoft.com/office/officeart/2009/3/layout/HorizontalOrganizationChart"/>
    <dgm:cxn modelId="{0085CB97-F199-7E46-89AB-C2DF8CB60C03}" type="presOf" srcId="{5C2FEB43-C955-4668-975C-CC6B6E3EACB4}" destId="{BCF7EDD0-2FAF-A04A-B7EE-6BA6DCF089E8}" srcOrd="0" destOrd="0" presId="urn:microsoft.com/office/officeart/2009/3/layout/HorizontalOrganizationChart"/>
    <dgm:cxn modelId="{723EAEA9-81A2-3A47-AE61-431F6DBB1BB7}" type="presOf" srcId="{CC6A8E04-E1AE-48B2-8F6D-8DF94000616D}" destId="{B413F8C3-D0BB-794D-BF2B-010EF386DC10}" srcOrd="0" destOrd="0" presId="urn:microsoft.com/office/officeart/2009/3/layout/HorizontalOrganizationChart"/>
    <dgm:cxn modelId="{437EFAA9-BCBE-FF42-967F-D549303A51BA}" type="presOf" srcId="{3BA3E6FF-2497-4731-B879-8F5D6694ECB8}" destId="{E1F32E4D-1B19-C540-808B-E0B50D5ABF42}" srcOrd="0" destOrd="0" presId="urn:microsoft.com/office/officeart/2009/3/layout/HorizontalOrganizationChart"/>
    <dgm:cxn modelId="{EC359CB0-8797-DD44-916B-497E318FB113}" type="presOf" srcId="{18A3A76C-A6A8-4F98-82FA-EBA091250803}" destId="{0179783C-CB96-C549-86B0-FAF15E4502E9}" srcOrd="0" destOrd="0" presId="urn:microsoft.com/office/officeart/2009/3/layout/HorizontalOrganizationChart"/>
    <dgm:cxn modelId="{DDA962B2-9260-1243-A142-0C06E15D65C5}" type="presOf" srcId="{D3672EF4-6843-44B9-9596-F07959349416}" destId="{AA02EA3B-EB4B-724A-8426-CBB969CF72CD}" srcOrd="1" destOrd="0" presId="urn:microsoft.com/office/officeart/2009/3/layout/HorizontalOrganizationChart"/>
    <dgm:cxn modelId="{1732A5B6-89A2-D542-AF0A-3CF11F3B81C4}" type="presOf" srcId="{EEAF3646-1345-4946-B085-8415F206AD70}" destId="{CFA72D5F-73B4-0549-B253-3490F8A21D09}" srcOrd="0" destOrd="0" presId="urn:microsoft.com/office/officeart/2009/3/layout/HorizontalOrganizationChart"/>
    <dgm:cxn modelId="{E1B7BAB6-5193-B24A-B265-7F46303ED2DC}" type="presOf" srcId="{D3672EF4-6843-44B9-9596-F07959349416}" destId="{5DABADF4-7616-5B4C-8753-FA18905A4D7B}" srcOrd="0" destOrd="0" presId="urn:microsoft.com/office/officeart/2009/3/layout/HorizontalOrganizationChart"/>
    <dgm:cxn modelId="{389430BD-91A3-4462-991A-311E55170BD9}" srcId="{F78EB594-FF6B-420E-BF7B-EC651E06053B}" destId="{8856E6A8-A372-42B6-B02F-A1308D4EEA58}" srcOrd="4" destOrd="0" parTransId="{963EC6B3-09AC-45A7-99CC-826E1DFBBDF4}" sibTransId="{B379705B-64A2-4185-899B-35DE662E2455}"/>
    <dgm:cxn modelId="{4C47EAC0-E086-B344-AF56-15FADC3621B8}" type="presOf" srcId="{B8E961B5-FC09-4658-A17F-429C94873EEA}" destId="{DD011321-F589-5748-BA18-6B64BAF42661}" srcOrd="1" destOrd="0" presId="urn:microsoft.com/office/officeart/2009/3/layout/HorizontalOrganizationChart"/>
    <dgm:cxn modelId="{BD687CC1-21C5-C74E-A54C-E84C186BD14C}" type="presOf" srcId="{EEAF3646-1345-4946-B085-8415F206AD70}" destId="{A1365A4A-1BC1-C54D-92E5-33C98040E4F9}" srcOrd="1" destOrd="0" presId="urn:microsoft.com/office/officeart/2009/3/layout/HorizontalOrganizationChart"/>
    <dgm:cxn modelId="{5EE35FC9-D2AE-E045-90B9-43A40CCC8DE7}" type="presOf" srcId="{431349CF-BFF1-4905-8953-DBD722604492}" destId="{9FC48A1B-8A7A-6948-951F-63DBF1CB0884}" srcOrd="0" destOrd="0" presId="urn:microsoft.com/office/officeart/2009/3/layout/HorizontalOrganizationChart"/>
    <dgm:cxn modelId="{F70953CD-4A90-4074-B2E2-37F65E812E83}" srcId="{8856E6A8-A372-42B6-B02F-A1308D4EEA58}" destId="{18A3A76C-A6A8-4F98-82FA-EBA091250803}" srcOrd="0" destOrd="0" parTransId="{3BA3E6FF-2497-4731-B879-8F5D6694ECB8}" sibTransId="{BF79F7B5-796A-4482-A77F-250FC0EA70C7}"/>
    <dgm:cxn modelId="{B864CDD0-C020-4E01-9F23-51FA7A2D2CE5}" srcId="{B8A98A9D-FDE3-41A5-8977-EB15A3271599}" destId="{EEAF3646-1345-4946-B085-8415F206AD70}" srcOrd="0" destOrd="0" parTransId="{1A044510-9C03-4FBD-9012-3F1AEF01456D}" sibTransId="{43A42C06-A9AF-4D4A-9705-9218B1AFFE58}"/>
    <dgm:cxn modelId="{948CC9DD-6F4A-4D85-A0EA-D6D285DBA1DD}" srcId="{D4D61263-AB80-4AB6-828F-EFF06657000D}" destId="{B8E961B5-FC09-4658-A17F-429C94873EEA}" srcOrd="0" destOrd="0" parTransId="{5C2FEB43-C955-4668-975C-CC6B6E3EACB4}" sibTransId="{3841B692-DAF3-4FA9-A763-C94899D035AD}"/>
    <dgm:cxn modelId="{5E19EE1C-5D4C-4441-BCF9-A1B2F4E6DEEB}" type="presParOf" srcId="{719C02AE-0BCA-C643-946D-0E8E252E9FFC}" destId="{85EB7FED-F197-2A40-B587-0F7405B54E5F}" srcOrd="0" destOrd="0" presId="urn:microsoft.com/office/officeart/2009/3/layout/HorizontalOrganizationChart"/>
    <dgm:cxn modelId="{A2C8E00C-BF4A-6849-A96D-5C6556404D42}" type="presParOf" srcId="{85EB7FED-F197-2A40-B587-0F7405B54E5F}" destId="{32A179F2-C215-0B43-ABED-A5C5EE7BB8C4}" srcOrd="0" destOrd="0" presId="urn:microsoft.com/office/officeart/2009/3/layout/HorizontalOrganizationChart"/>
    <dgm:cxn modelId="{62228565-BA79-304C-AFB7-2B97C0FF7231}" type="presParOf" srcId="{32A179F2-C215-0B43-ABED-A5C5EE7BB8C4}" destId="{CD3EF35C-7568-5542-93AD-4C64FB4369BD}" srcOrd="0" destOrd="0" presId="urn:microsoft.com/office/officeart/2009/3/layout/HorizontalOrganizationChart"/>
    <dgm:cxn modelId="{3A852336-DAAE-214A-A9B9-A763BA8B2528}" type="presParOf" srcId="{32A179F2-C215-0B43-ABED-A5C5EE7BB8C4}" destId="{D019782B-E3A2-1B40-8BEF-0376B9A7095F}" srcOrd="1" destOrd="0" presId="urn:microsoft.com/office/officeart/2009/3/layout/HorizontalOrganizationChart"/>
    <dgm:cxn modelId="{0E35B35C-623F-6D4B-99BB-1E2A06E1C458}" type="presParOf" srcId="{85EB7FED-F197-2A40-B587-0F7405B54E5F}" destId="{404430F8-9C9E-D349-9DAF-5E5D4C890C1A}" srcOrd="1" destOrd="0" presId="urn:microsoft.com/office/officeart/2009/3/layout/HorizontalOrganizationChart"/>
    <dgm:cxn modelId="{7680A0B5-287E-E044-A02C-F4411343DC0C}" type="presParOf" srcId="{85EB7FED-F197-2A40-B587-0F7405B54E5F}" destId="{42E81159-C823-A84F-AB89-75CEDD058252}" srcOrd="2" destOrd="0" presId="urn:microsoft.com/office/officeart/2009/3/layout/HorizontalOrganizationChart"/>
    <dgm:cxn modelId="{8C6D8E35-C1E8-164D-AD75-3F01B4063D19}" type="presParOf" srcId="{719C02AE-0BCA-C643-946D-0E8E252E9FFC}" destId="{A773CE2F-EFA2-5D44-BCAE-5B1677E0F500}" srcOrd="1" destOrd="0" presId="urn:microsoft.com/office/officeart/2009/3/layout/HorizontalOrganizationChart"/>
    <dgm:cxn modelId="{714C7E2E-DEE1-D243-857F-8A1FD23381E5}" type="presParOf" srcId="{A773CE2F-EFA2-5D44-BCAE-5B1677E0F500}" destId="{713DD16B-44E0-7043-AF11-A94DF512B5D1}" srcOrd="0" destOrd="0" presId="urn:microsoft.com/office/officeart/2009/3/layout/HorizontalOrganizationChart"/>
    <dgm:cxn modelId="{48F5255F-A6BA-284F-A51C-CE8CAF090748}" type="presParOf" srcId="{713DD16B-44E0-7043-AF11-A94DF512B5D1}" destId="{B413F8C3-D0BB-794D-BF2B-010EF386DC10}" srcOrd="0" destOrd="0" presId="urn:microsoft.com/office/officeart/2009/3/layout/HorizontalOrganizationChart"/>
    <dgm:cxn modelId="{2E685F30-414D-7040-87C2-0FAAC79B3B0F}" type="presParOf" srcId="{713DD16B-44E0-7043-AF11-A94DF512B5D1}" destId="{CF3D31DF-F0EE-6A48-9281-B1C97D69B06B}" srcOrd="1" destOrd="0" presId="urn:microsoft.com/office/officeart/2009/3/layout/HorizontalOrganizationChart"/>
    <dgm:cxn modelId="{7AC8A29E-7BA1-C64B-A319-BD25B13AEADF}" type="presParOf" srcId="{A773CE2F-EFA2-5D44-BCAE-5B1677E0F500}" destId="{2EB2F30B-1C36-1F45-93F6-54374C976CF6}" srcOrd="1" destOrd="0" presId="urn:microsoft.com/office/officeart/2009/3/layout/HorizontalOrganizationChart"/>
    <dgm:cxn modelId="{7EB7E752-F450-EC4F-9DA1-F99B315F9BF1}" type="presParOf" srcId="{2EB2F30B-1C36-1F45-93F6-54374C976CF6}" destId="{9FC48A1B-8A7A-6948-951F-63DBF1CB0884}" srcOrd="0" destOrd="0" presId="urn:microsoft.com/office/officeart/2009/3/layout/HorizontalOrganizationChart"/>
    <dgm:cxn modelId="{E05F016F-90CA-A746-8DA9-16EAC198604E}" type="presParOf" srcId="{2EB2F30B-1C36-1F45-93F6-54374C976CF6}" destId="{DBE1759B-1001-D748-87AB-46D31456E7C9}" srcOrd="1" destOrd="0" presId="urn:microsoft.com/office/officeart/2009/3/layout/HorizontalOrganizationChart"/>
    <dgm:cxn modelId="{1D3D9995-7373-D04C-8078-729A5C89CF3A}" type="presParOf" srcId="{DBE1759B-1001-D748-87AB-46D31456E7C9}" destId="{FD936885-F54A-974C-A36B-5086160C564B}" srcOrd="0" destOrd="0" presId="urn:microsoft.com/office/officeart/2009/3/layout/HorizontalOrganizationChart"/>
    <dgm:cxn modelId="{6C4A2A2D-BA41-FF4D-967B-C603A685E049}" type="presParOf" srcId="{FD936885-F54A-974C-A36B-5086160C564B}" destId="{5DABADF4-7616-5B4C-8753-FA18905A4D7B}" srcOrd="0" destOrd="0" presId="urn:microsoft.com/office/officeart/2009/3/layout/HorizontalOrganizationChart"/>
    <dgm:cxn modelId="{261C70BC-ED57-DC40-B558-68E4B0CB6618}" type="presParOf" srcId="{FD936885-F54A-974C-A36B-5086160C564B}" destId="{AA02EA3B-EB4B-724A-8426-CBB969CF72CD}" srcOrd="1" destOrd="0" presId="urn:microsoft.com/office/officeart/2009/3/layout/HorizontalOrganizationChart"/>
    <dgm:cxn modelId="{3C6EE962-9047-ED4E-B752-29BDEFD4343D}" type="presParOf" srcId="{DBE1759B-1001-D748-87AB-46D31456E7C9}" destId="{2C41F83D-EDEE-E34C-B5B6-8C889D740AE1}" srcOrd="1" destOrd="0" presId="urn:microsoft.com/office/officeart/2009/3/layout/HorizontalOrganizationChart"/>
    <dgm:cxn modelId="{47351DE8-F4E7-E444-B8BF-895AF5B47C87}" type="presParOf" srcId="{DBE1759B-1001-D748-87AB-46D31456E7C9}" destId="{A3C06C2B-E608-ED49-A880-7A21E19D29D1}" srcOrd="2" destOrd="0" presId="urn:microsoft.com/office/officeart/2009/3/layout/HorizontalOrganizationChart"/>
    <dgm:cxn modelId="{143B22B7-C8DD-C94D-A466-6572B451444F}" type="presParOf" srcId="{A773CE2F-EFA2-5D44-BCAE-5B1677E0F500}" destId="{D0040F1A-66D3-3748-B89B-0930EBB22F78}" srcOrd="2" destOrd="0" presId="urn:microsoft.com/office/officeart/2009/3/layout/HorizontalOrganizationChart"/>
    <dgm:cxn modelId="{A1A7E607-A5F3-214F-9CFF-D5B9F14A3D49}" type="presParOf" srcId="{719C02AE-0BCA-C643-946D-0E8E252E9FFC}" destId="{A656C266-C86A-3944-B798-958DFCCA3FB8}" srcOrd="2" destOrd="0" presId="urn:microsoft.com/office/officeart/2009/3/layout/HorizontalOrganizationChart"/>
    <dgm:cxn modelId="{9A63A958-9C1F-A745-BE79-298A836DAB3B}" type="presParOf" srcId="{A656C266-C86A-3944-B798-958DFCCA3FB8}" destId="{B63F0DE8-3E3F-D24F-A9C1-E76824F41C7C}" srcOrd="0" destOrd="0" presId="urn:microsoft.com/office/officeart/2009/3/layout/HorizontalOrganizationChart"/>
    <dgm:cxn modelId="{7E0A9F0E-2332-B946-A748-91F256691882}" type="presParOf" srcId="{B63F0DE8-3E3F-D24F-A9C1-E76824F41C7C}" destId="{CEE11462-37F7-B64C-87F8-EA0CAB24DAE8}" srcOrd="0" destOrd="0" presId="urn:microsoft.com/office/officeart/2009/3/layout/HorizontalOrganizationChart"/>
    <dgm:cxn modelId="{17FA25D5-C948-4E4E-83CC-2488E9F4BD36}" type="presParOf" srcId="{B63F0DE8-3E3F-D24F-A9C1-E76824F41C7C}" destId="{374677EC-AA8D-C842-BFFE-B8607D97BAB5}" srcOrd="1" destOrd="0" presId="urn:microsoft.com/office/officeart/2009/3/layout/HorizontalOrganizationChart"/>
    <dgm:cxn modelId="{1B28C676-D365-EA4C-A629-167B6243F476}" type="presParOf" srcId="{A656C266-C86A-3944-B798-958DFCCA3FB8}" destId="{48E58E58-92B4-5A41-A1D4-E73A33E844B5}" srcOrd="1" destOrd="0" presId="urn:microsoft.com/office/officeart/2009/3/layout/HorizontalOrganizationChart"/>
    <dgm:cxn modelId="{332C41A5-446A-B24B-BB2D-ADFC8036B244}" type="presParOf" srcId="{48E58E58-92B4-5A41-A1D4-E73A33E844B5}" destId="{7B3E5CBB-0CC6-9749-B7A3-3547105AC0BE}" srcOrd="0" destOrd="0" presId="urn:microsoft.com/office/officeart/2009/3/layout/HorizontalOrganizationChart"/>
    <dgm:cxn modelId="{BCEEC2C3-940A-D043-A01E-A15EE421C9BA}" type="presParOf" srcId="{48E58E58-92B4-5A41-A1D4-E73A33E844B5}" destId="{CD84478C-C517-A641-A9E5-9CD955FD7FA4}" srcOrd="1" destOrd="0" presId="urn:microsoft.com/office/officeart/2009/3/layout/HorizontalOrganizationChart"/>
    <dgm:cxn modelId="{8D34541E-D426-2C4B-9150-4FBF06809FD9}" type="presParOf" srcId="{CD84478C-C517-A641-A9E5-9CD955FD7FA4}" destId="{DEC0F0D1-E808-8B41-A691-059EE5ACA6A7}" srcOrd="0" destOrd="0" presId="urn:microsoft.com/office/officeart/2009/3/layout/HorizontalOrganizationChart"/>
    <dgm:cxn modelId="{9503E49A-C124-0640-A353-A20B2D450FA0}" type="presParOf" srcId="{DEC0F0D1-E808-8B41-A691-059EE5ACA6A7}" destId="{CFA72D5F-73B4-0549-B253-3490F8A21D09}" srcOrd="0" destOrd="0" presId="urn:microsoft.com/office/officeart/2009/3/layout/HorizontalOrganizationChart"/>
    <dgm:cxn modelId="{F8430512-2F7F-404A-BABF-4C8D245F3BE3}" type="presParOf" srcId="{DEC0F0D1-E808-8B41-A691-059EE5ACA6A7}" destId="{A1365A4A-1BC1-C54D-92E5-33C98040E4F9}" srcOrd="1" destOrd="0" presId="urn:microsoft.com/office/officeart/2009/3/layout/HorizontalOrganizationChart"/>
    <dgm:cxn modelId="{30D6DF8B-3DBF-9845-9F54-73DF5996817B}" type="presParOf" srcId="{CD84478C-C517-A641-A9E5-9CD955FD7FA4}" destId="{5ABB70A9-F585-E94C-87F7-5AA494F4E31E}" srcOrd="1" destOrd="0" presId="urn:microsoft.com/office/officeart/2009/3/layout/HorizontalOrganizationChart"/>
    <dgm:cxn modelId="{29A9FC66-3D7B-2943-81BB-C7E231DBF3F1}" type="presParOf" srcId="{CD84478C-C517-A641-A9E5-9CD955FD7FA4}" destId="{E765A13D-6D8D-A84F-AE2A-D4636428A503}" srcOrd="2" destOrd="0" presId="urn:microsoft.com/office/officeart/2009/3/layout/HorizontalOrganizationChart"/>
    <dgm:cxn modelId="{A9177899-F399-D945-A596-42E9F30EF181}" type="presParOf" srcId="{A656C266-C86A-3944-B798-958DFCCA3FB8}" destId="{4A6F4D9A-0E56-F644-8BDF-AE47012F7A88}" srcOrd="2" destOrd="0" presId="urn:microsoft.com/office/officeart/2009/3/layout/HorizontalOrganizationChart"/>
    <dgm:cxn modelId="{4892DEBC-BC28-AC4D-B4DE-8CE7A2827CF1}" type="presParOf" srcId="{719C02AE-0BCA-C643-946D-0E8E252E9FFC}" destId="{2DFAD5DF-BF55-3F46-AD3E-F22A292FFBF8}" srcOrd="3" destOrd="0" presId="urn:microsoft.com/office/officeart/2009/3/layout/HorizontalOrganizationChart"/>
    <dgm:cxn modelId="{3ADAED6B-19E0-0645-88E6-A786EAB535D0}" type="presParOf" srcId="{2DFAD5DF-BF55-3F46-AD3E-F22A292FFBF8}" destId="{0AA146F8-C934-524C-84DF-FD652C7BE697}" srcOrd="0" destOrd="0" presId="urn:microsoft.com/office/officeart/2009/3/layout/HorizontalOrganizationChart"/>
    <dgm:cxn modelId="{8AF88B18-81A9-6643-9BC3-D350495FBE2B}" type="presParOf" srcId="{0AA146F8-C934-524C-84DF-FD652C7BE697}" destId="{9E913450-1446-3740-9063-6C63807569E8}" srcOrd="0" destOrd="0" presId="urn:microsoft.com/office/officeart/2009/3/layout/HorizontalOrganizationChart"/>
    <dgm:cxn modelId="{33F31CC7-2AF2-0D44-81E8-B124998E47EA}" type="presParOf" srcId="{0AA146F8-C934-524C-84DF-FD652C7BE697}" destId="{4E06DB7F-FCE4-8240-8361-887BF32251CB}" srcOrd="1" destOrd="0" presId="urn:microsoft.com/office/officeart/2009/3/layout/HorizontalOrganizationChart"/>
    <dgm:cxn modelId="{3180D1BC-4D63-1749-8DBB-A90834EE8353}" type="presParOf" srcId="{2DFAD5DF-BF55-3F46-AD3E-F22A292FFBF8}" destId="{72E9990E-482F-5F47-A16E-1FB19E264052}" srcOrd="1" destOrd="0" presId="urn:microsoft.com/office/officeart/2009/3/layout/HorizontalOrganizationChart"/>
    <dgm:cxn modelId="{E84418E7-AE42-5047-868A-C2F6BDAF6DF5}" type="presParOf" srcId="{72E9990E-482F-5F47-A16E-1FB19E264052}" destId="{BCF7EDD0-2FAF-A04A-B7EE-6BA6DCF089E8}" srcOrd="0" destOrd="0" presId="urn:microsoft.com/office/officeart/2009/3/layout/HorizontalOrganizationChart"/>
    <dgm:cxn modelId="{8874A0B0-8062-D946-BEF0-903CE6100F07}" type="presParOf" srcId="{72E9990E-482F-5F47-A16E-1FB19E264052}" destId="{323853D7-CBBF-E441-AD91-B04E803B05AF}" srcOrd="1" destOrd="0" presId="urn:microsoft.com/office/officeart/2009/3/layout/HorizontalOrganizationChart"/>
    <dgm:cxn modelId="{D6162D19-7A9F-F441-84F3-81AF0124A526}" type="presParOf" srcId="{323853D7-CBBF-E441-AD91-B04E803B05AF}" destId="{F33BD816-2CC2-E041-86E1-271B6297B7C7}" srcOrd="0" destOrd="0" presId="urn:microsoft.com/office/officeart/2009/3/layout/HorizontalOrganizationChart"/>
    <dgm:cxn modelId="{AF17A1F3-3DEB-324E-8ECC-36261FB769C5}" type="presParOf" srcId="{F33BD816-2CC2-E041-86E1-271B6297B7C7}" destId="{725237E2-1053-0948-9CDF-64B454178EF7}" srcOrd="0" destOrd="0" presId="urn:microsoft.com/office/officeart/2009/3/layout/HorizontalOrganizationChart"/>
    <dgm:cxn modelId="{B26BA98A-2B63-5941-A81C-8BD9D9796DB2}" type="presParOf" srcId="{F33BD816-2CC2-E041-86E1-271B6297B7C7}" destId="{DD011321-F589-5748-BA18-6B64BAF42661}" srcOrd="1" destOrd="0" presId="urn:microsoft.com/office/officeart/2009/3/layout/HorizontalOrganizationChart"/>
    <dgm:cxn modelId="{CA7C6727-EC63-F346-973E-5AFF067D0DA2}" type="presParOf" srcId="{323853D7-CBBF-E441-AD91-B04E803B05AF}" destId="{AB3A2D5D-5752-304A-8E77-62BD04E9427C}" srcOrd="1" destOrd="0" presId="urn:microsoft.com/office/officeart/2009/3/layout/HorizontalOrganizationChart"/>
    <dgm:cxn modelId="{7704F956-07A5-2840-8126-1A7CCD3CAD14}" type="presParOf" srcId="{323853D7-CBBF-E441-AD91-B04E803B05AF}" destId="{854BE179-CB0C-714D-AB3B-32CD7F22F502}" srcOrd="2" destOrd="0" presId="urn:microsoft.com/office/officeart/2009/3/layout/HorizontalOrganizationChart"/>
    <dgm:cxn modelId="{C2FF9F58-44E8-F248-A843-910285523920}" type="presParOf" srcId="{2DFAD5DF-BF55-3F46-AD3E-F22A292FFBF8}" destId="{86B51AAC-076B-CF4F-B531-B7C27BBE2C5B}" srcOrd="2" destOrd="0" presId="urn:microsoft.com/office/officeart/2009/3/layout/HorizontalOrganizationChart"/>
    <dgm:cxn modelId="{72173205-56EB-5343-8A5F-9B22DB7DBAD4}" type="presParOf" srcId="{719C02AE-0BCA-C643-946D-0E8E252E9FFC}" destId="{1781BF79-B3A8-9F44-9BE8-5EDD36A302ED}" srcOrd="4" destOrd="0" presId="urn:microsoft.com/office/officeart/2009/3/layout/HorizontalOrganizationChart"/>
    <dgm:cxn modelId="{847FD90B-C745-8B40-873B-B22F762544DD}" type="presParOf" srcId="{1781BF79-B3A8-9F44-9BE8-5EDD36A302ED}" destId="{77E616BA-26FC-EA46-8C87-9BD70B6CB011}" srcOrd="0" destOrd="0" presId="urn:microsoft.com/office/officeart/2009/3/layout/HorizontalOrganizationChart"/>
    <dgm:cxn modelId="{A20E7B67-7599-6B4E-9B5E-2FACE20AB459}" type="presParOf" srcId="{77E616BA-26FC-EA46-8C87-9BD70B6CB011}" destId="{D4906FD3-204A-B042-A438-2C008DAEEBA4}" srcOrd="0" destOrd="0" presId="urn:microsoft.com/office/officeart/2009/3/layout/HorizontalOrganizationChart"/>
    <dgm:cxn modelId="{F96CDC72-B027-1A45-8827-69E7971674E8}" type="presParOf" srcId="{77E616BA-26FC-EA46-8C87-9BD70B6CB011}" destId="{FB377CF6-99E5-A74F-B133-9CAAFC23B55C}" srcOrd="1" destOrd="0" presId="urn:microsoft.com/office/officeart/2009/3/layout/HorizontalOrganizationChart"/>
    <dgm:cxn modelId="{5F1F3244-7AED-2F44-B412-4885ADA52934}" type="presParOf" srcId="{1781BF79-B3A8-9F44-9BE8-5EDD36A302ED}" destId="{8EC441DA-4D76-0545-B0B5-4E4F3EA06B8D}" srcOrd="1" destOrd="0" presId="urn:microsoft.com/office/officeart/2009/3/layout/HorizontalOrganizationChart"/>
    <dgm:cxn modelId="{BF20454C-9D24-8947-858F-9C6D365AA5BB}" type="presParOf" srcId="{8EC441DA-4D76-0545-B0B5-4E4F3EA06B8D}" destId="{E1F32E4D-1B19-C540-808B-E0B50D5ABF42}" srcOrd="0" destOrd="0" presId="urn:microsoft.com/office/officeart/2009/3/layout/HorizontalOrganizationChart"/>
    <dgm:cxn modelId="{812F21C3-5FA4-1A43-9D18-27E01BB43F58}" type="presParOf" srcId="{8EC441DA-4D76-0545-B0B5-4E4F3EA06B8D}" destId="{E268ADEC-C8B1-2143-9380-F054008E53AA}" srcOrd="1" destOrd="0" presId="urn:microsoft.com/office/officeart/2009/3/layout/HorizontalOrganizationChart"/>
    <dgm:cxn modelId="{DD54348F-7A3B-7C42-98A7-825A6533FFD1}" type="presParOf" srcId="{E268ADEC-C8B1-2143-9380-F054008E53AA}" destId="{A17A947C-0344-B849-A801-E79EF79785D4}" srcOrd="0" destOrd="0" presId="urn:microsoft.com/office/officeart/2009/3/layout/HorizontalOrganizationChart"/>
    <dgm:cxn modelId="{C41B3200-DF6C-934E-B666-B7B1E8034108}" type="presParOf" srcId="{A17A947C-0344-B849-A801-E79EF79785D4}" destId="{0179783C-CB96-C549-86B0-FAF15E4502E9}" srcOrd="0" destOrd="0" presId="urn:microsoft.com/office/officeart/2009/3/layout/HorizontalOrganizationChart"/>
    <dgm:cxn modelId="{1B709D2C-0D06-B74F-8E23-75D7AB2AAFD0}" type="presParOf" srcId="{A17A947C-0344-B849-A801-E79EF79785D4}" destId="{947BC872-95CC-A447-B712-A1F35F32545D}" srcOrd="1" destOrd="0" presId="urn:microsoft.com/office/officeart/2009/3/layout/HorizontalOrganizationChart"/>
    <dgm:cxn modelId="{DB1C6F11-5CDC-0F4E-B8A9-037AEBFB6BA7}" type="presParOf" srcId="{E268ADEC-C8B1-2143-9380-F054008E53AA}" destId="{039B6D33-D0DB-4B41-811A-216F7E73E83C}" srcOrd="1" destOrd="0" presId="urn:microsoft.com/office/officeart/2009/3/layout/HorizontalOrganizationChart"/>
    <dgm:cxn modelId="{9F246A45-3FC7-7F48-83AB-B2349C1AE021}" type="presParOf" srcId="{E268ADEC-C8B1-2143-9380-F054008E53AA}" destId="{760EF143-5A8B-0D41-82F3-30B002824FA8}" srcOrd="2" destOrd="0" presId="urn:microsoft.com/office/officeart/2009/3/layout/HorizontalOrganizationChart"/>
    <dgm:cxn modelId="{F0EADBF5-1E85-6C40-AD20-0165C181396C}" type="presParOf" srcId="{1781BF79-B3A8-9F44-9BE8-5EDD36A302ED}" destId="{3C30A9ED-9EFD-5D4E-B4A9-A98CF33CE7B7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F32E4D-1B19-C540-808B-E0B50D5ABF42}">
      <dsp:nvSpPr>
        <dsp:cNvPr id="0" name=""/>
        <dsp:cNvSpPr/>
      </dsp:nvSpPr>
      <dsp:spPr>
        <a:xfrm>
          <a:off x="2586222" y="4557977"/>
          <a:ext cx="49159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1593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F7EDD0-2FAF-A04A-B7EE-6BA6DCF089E8}">
      <dsp:nvSpPr>
        <dsp:cNvPr id="0" name=""/>
        <dsp:cNvSpPr/>
      </dsp:nvSpPr>
      <dsp:spPr>
        <a:xfrm>
          <a:off x="2586222" y="3501052"/>
          <a:ext cx="49159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1593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3E5CBB-0CC6-9749-B7A3-3547105AC0BE}">
      <dsp:nvSpPr>
        <dsp:cNvPr id="0" name=""/>
        <dsp:cNvSpPr/>
      </dsp:nvSpPr>
      <dsp:spPr>
        <a:xfrm>
          <a:off x="2586222" y="2444127"/>
          <a:ext cx="49159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1593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C48A1B-8A7A-6948-951F-63DBF1CB0884}">
      <dsp:nvSpPr>
        <dsp:cNvPr id="0" name=""/>
        <dsp:cNvSpPr/>
      </dsp:nvSpPr>
      <dsp:spPr>
        <a:xfrm>
          <a:off x="2586222" y="1387201"/>
          <a:ext cx="49159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1593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3EF35C-7568-5542-93AD-4C64FB4369BD}">
      <dsp:nvSpPr>
        <dsp:cNvPr id="0" name=""/>
        <dsp:cNvSpPr/>
      </dsp:nvSpPr>
      <dsp:spPr>
        <a:xfrm>
          <a:off x="128256" y="1156"/>
          <a:ext cx="2457965" cy="7496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Technical Challenges:</a:t>
          </a:r>
          <a:endParaRPr lang="en-US" sz="1700" kern="1200"/>
        </a:p>
      </dsp:txBody>
      <dsp:txXfrm>
        <a:off x="128256" y="1156"/>
        <a:ext cx="2457965" cy="749679"/>
      </dsp:txXfrm>
    </dsp:sp>
    <dsp:sp modelId="{B413F8C3-D0BB-794D-BF2B-010EF386DC10}">
      <dsp:nvSpPr>
        <dsp:cNvPr id="0" name=""/>
        <dsp:cNvSpPr/>
      </dsp:nvSpPr>
      <dsp:spPr>
        <a:xfrm>
          <a:off x="128256" y="1058081"/>
          <a:ext cx="2457965" cy="7496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Model Input Format Matching</a:t>
          </a:r>
          <a:r>
            <a:rPr lang="en-US" sz="1700" kern="1200" dirty="0"/>
            <a:t> </a:t>
          </a:r>
        </a:p>
      </dsp:txBody>
      <dsp:txXfrm>
        <a:off x="128256" y="1058081"/>
        <a:ext cx="2457965" cy="749679"/>
      </dsp:txXfrm>
    </dsp:sp>
    <dsp:sp modelId="{5DABADF4-7616-5B4C-8753-FA18905A4D7B}">
      <dsp:nvSpPr>
        <dsp:cNvPr id="0" name=""/>
        <dsp:cNvSpPr/>
      </dsp:nvSpPr>
      <dsp:spPr>
        <a:xfrm>
          <a:off x="3077815" y="1058081"/>
          <a:ext cx="2457965" cy="74967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i="1" kern="1200" dirty="0"/>
            <a:t>Solution: Feature extraction and standardization</a:t>
          </a:r>
          <a:endParaRPr lang="en-US" sz="1700" kern="1200" dirty="0"/>
        </a:p>
      </dsp:txBody>
      <dsp:txXfrm>
        <a:off x="3077815" y="1058081"/>
        <a:ext cx="2457965" cy="749679"/>
      </dsp:txXfrm>
    </dsp:sp>
    <dsp:sp modelId="{CEE11462-37F7-B64C-87F8-EA0CAB24DAE8}">
      <dsp:nvSpPr>
        <dsp:cNvPr id="0" name=""/>
        <dsp:cNvSpPr/>
      </dsp:nvSpPr>
      <dsp:spPr>
        <a:xfrm>
          <a:off x="128256" y="2115007"/>
          <a:ext cx="2457965" cy="7496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Sensor Drift &amp; Calibration</a:t>
          </a:r>
          <a:r>
            <a:rPr lang="en-US" sz="1700" kern="1200"/>
            <a:t> </a:t>
          </a:r>
        </a:p>
      </dsp:txBody>
      <dsp:txXfrm>
        <a:off x="128256" y="2115007"/>
        <a:ext cx="2457965" cy="749679"/>
      </dsp:txXfrm>
    </dsp:sp>
    <dsp:sp modelId="{CFA72D5F-73B4-0549-B253-3490F8A21D09}">
      <dsp:nvSpPr>
        <dsp:cNvPr id="0" name=""/>
        <dsp:cNvSpPr/>
      </dsp:nvSpPr>
      <dsp:spPr>
        <a:xfrm>
          <a:off x="3077815" y="2115007"/>
          <a:ext cx="2457965" cy="74967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i="1" kern="1200"/>
            <a:t>Solution: Configurable calibration values and adaptive calculation</a:t>
          </a:r>
          <a:endParaRPr lang="en-US" sz="1700" kern="1200"/>
        </a:p>
      </dsp:txBody>
      <dsp:txXfrm>
        <a:off x="3077815" y="2115007"/>
        <a:ext cx="2457965" cy="749679"/>
      </dsp:txXfrm>
    </dsp:sp>
    <dsp:sp modelId="{9E913450-1446-3740-9063-6C63807569E8}">
      <dsp:nvSpPr>
        <dsp:cNvPr id="0" name=""/>
        <dsp:cNvSpPr/>
      </dsp:nvSpPr>
      <dsp:spPr>
        <a:xfrm>
          <a:off x="128256" y="3171932"/>
          <a:ext cx="2457965" cy="7496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Optimization in Resource-Constrained Environment</a:t>
          </a:r>
          <a:r>
            <a:rPr lang="en-US" sz="1700" kern="1200"/>
            <a:t> </a:t>
          </a:r>
        </a:p>
      </dsp:txBody>
      <dsp:txXfrm>
        <a:off x="128256" y="3171932"/>
        <a:ext cx="2457965" cy="749679"/>
      </dsp:txXfrm>
    </dsp:sp>
    <dsp:sp modelId="{725237E2-1053-0948-9CDF-64B454178EF7}">
      <dsp:nvSpPr>
        <dsp:cNvPr id="0" name=""/>
        <dsp:cNvSpPr/>
      </dsp:nvSpPr>
      <dsp:spPr>
        <a:xfrm>
          <a:off x="3077815" y="3171932"/>
          <a:ext cx="2457965" cy="74967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i="1" kern="1200"/>
            <a:t>Solution: Algorithm optimization, conditional compilation</a:t>
          </a:r>
          <a:endParaRPr lang="en-US" sz="1700" kern="1200"/>
        </a:p>
      </dsp:txBody>
      <dsp:txXfrm>
        <a:off x="3077815" y="3171932"/>
        <a:ext cx="2457965" cy="749679"/>
      </dsp:txXfrm>
    </dsp:sp>
    <dsp:sp modelId="{D4906FD3-204A-B042-A438-2C008DAEEBA4}">
      <dsp:nvSpPr>
        <dsp:cNvPr id="0" name=""/>
        <dsp:cNvSpPr/>
      </dsp:nvSpPr>
      <dsp:spPr>
        <a:xfrm>
          <a:off x="128256" y="4228857"/>
          <a:ext cx="2457965" cy="7496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Balance Between Real-time and Accuracy</a:t>
          </a:r>
          <a:r>
            <a:rPr lang="en-US" sz="1700" kern="1200"/>
            <a:t> </a:t>
          </a:r>
        </a:p>
      </dsp:txBody>
      <dsp:txXfrm>
        <a:off x="128256" y="4228857"/>
        <a:ext cx="2457965" cy="749679"/>
      </dsp:txXfrm>
    </dsp:sp>
    <dsp:sp modelId="{0179783C-CB96-C549-86B0-FAF15E4502E9}">
      <dsp:nvSpPr>
        <dsp:cNvPr id="0" name=""/>
        <dsp:cNvSpPr/>
      </dsp:nvSpPr>
      <dsp:spPr>
        <a:xfrm>
          <a:off x="3077815" y="4228857"/>
          <a:ext cx="2457965" cy="74967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i="1" kern="1200"/>
            <a:t>Solution: Sampling rate optimization, stability count mechanism</a:t>
          </a:r>
          <a:endParaRPr lang="en-US" sz="1700" kern="1200"/>
        </a:p>
      </dsp:txBody>
      <dsp:txXfrm>
        <a:off x="3077815" y="4228857"/>
        <a:ext cx="2457965" cy="7496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D10C20-2846-F545-BCCD-B1A760AB3FCC}" type="datetimeFigureOut">
              <a:rPr lang="en-US" smtClean="0"/>
              <a:t>4/21/25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85AA8E-25F2-E740-863F-494242CFA7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652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85AA8E-25F2-E740-863F-494242CFA72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030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4/17/25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792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4/17/25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737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4/17/25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693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4/17/25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402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4/17/25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632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4/17/25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5955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4/17/25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227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4/17/25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545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4/17/25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832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4/17/25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395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4/17/25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479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4/17/25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108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24" r:id="rId6"/>
    <p:sldLayoutId id="2147483719" r:id="rId7"/>
    <p:sldLayoutId id="2147483720" r:id="rId8"/>
    <p:sldLayoutId id="2147483721" r:id="rId9"/>
    <p:sldLayoutId id="2147483723" r:id="rId10"/>
    <p:sldLayoutId id="214748372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Reikimen/CASA0018-Gloves-Edge-AI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ikimen/CASA0018-Gloves-Edge-AI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dankao.chen@ucl.ac.uk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1927D6-6492-EEFB-4237-86B3C767B1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5920896" cy="1724891"/>
          </a:xfrm>
        </p:spPr>
        <p:txBody>
          <a:bodyPr>
            <a:normAutofit/>
          </a:bodyPr>
          <a:lstStyle/>
          <a:p>
            <a:r>
              <a:rPr lang="en-US" sz="5400" dirty="0"/>
              <a:t>Sign Language interpretation gloves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0E5DC8-3BC9-053A-5179-97A7CF6118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3076956"/>
            <a:ext cx="5920894" cy="70408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Real-time gesture Recognition based on Edge AI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Books, pens, and a wall clock">
            <a:extLst>
              <a:ext uri="{FF2B5EF4-FFF2-40B4-BE49-F238E27FC236}">
                <a16:creationId xmlns:a16="http://schemas.microsoft.com/office/drawing/2014/main" id="{CE4D2EE5-F179-D6D9-CCE3-0AB200C062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1011" r="3366"/>
          <a:stretch/>
        </p:blipFill>
        <p:spPr>
          <a:xfrm>
            <a:off x="7556686" y="10"/>
            <a:ext cx="4635314" cy="6857990"/>
          </a:xfrm>
          <a:prstGeom prst="rect">
            <a:avLst/>
          </a:prstGeom>
        </p:spPr>
      </p:pic>
      <p:sp>
        <p:nvSpPr>
          <p:cNvPr id="13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37049A4-FC85-86DF-E142-A4804AFCAC33}"/>
              </a:ext>
            </a:extLst>
          </p:cNvPr>
          <p:cNvSpPr txBox="1">
            <a:spLocks/>
          </p:cNvSpPr>
          <p:nvPr/>
        </p:nvSpPr>
        <p:spPr>
          <a:xfrm>
            <a:off x="1078992" y="4967478"/>
            <a:ext cx="5920894" cy="128301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16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Dankao</a:t>
            </a:r>
            <a:r>
              <a:rPr lang="zh-CN" altLang="en-US" dirty="0"/>
              <a:t> </a:t>
            </a:r>
            <a:r>
              <a:rPr lang="en-US" altLang="zh-CN" dirty="0"/>
              <a:t>Chen</a:t>
            </a:r>
          </a:p>
          <a:p>
            <a:r>
              <a:rPr lang="en-US" dirty="0"/>
              <a:t>Connected</a:t>
            </a:r>
            <a:r>
              <a:rPr lang="zh-CN" altLang="en-US" dirty="0"/>
              <a:t> </a:t>
            </a:r>
            <a:r>
              <a:rPr lang="en-US" altLang="zh-CN" dirty="0"/>
              <a:t>Environments</a:t>
            </a:r>
          </a:p>
          <a:p>
            <a:endParaRPr lang="en-US" dirty="0"/>
          </a:p>
          <a:p>
            <a:r>
              <a:rPr lang="en-US" dirty="0"/>
              <a:t>GitHub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>
                <a:hlinkClick r:id="rId4"/>
              </a:rPr>
              <a:t>https://</a:t>
            </a:r>
            <a:r>
              <a:rPr lang="en-US" altLang="zh-CN" dirty="0" err="1">
                <a:hlinkClick r:id="rId4"/>
              </a:rPr>
              <a:t>github.com</a:t>
            </a:r>
            <a:r>
              <a:rPr lang="en-US" altLang="zh-CN" dirty="0">
                <a:hlinkClick r:id="rId4"/>
              </a:rPr>
              <a:t>/</a:t>
            </a:r>
            <a:r>
              <a:rPr lang="en-US" altLang="zh-CN" dirty="0" err="1">
                <a:hlinkClick r:id="rId4"/>
              </a:rPr>
              <a:t>Reikimen</a:t>
            </a:r>
            <a:r>
              <a:rPr lang="en-US" altLang="zh-CN" dirty="0">
                <a:hlinkClick r:id="rId4"/>
              </a:rPr>
              <a:t>/CASA0018-Gloves-Edge-AI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263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2F5730-6694-3036-14C5-CBE544147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1" y="1063256"/>
            <a:ext cx="3866215" cy="4450575"/>
          </a:xfrm>
        </p:spPr>
        <p:txBody>
          <a:bodyPr>
            <a:normAutofit/>
          </a:bodyPr>
          <a:lstStyle/>
          <a:p>
            <a:r>
              <a:rPr lang="en-US" sz="4700" dirty="0"/>
              <a:t>Project Limitations &amp; Future Improvements</a:t>
            </a:r>
            <a:br>
              <a:rPr lang="en-US" sz="4700" dirty="0"/>
            </a:br>
            <a:endParaRPr lang="en-US" sz="47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629AF8A-C09C-4B6F-B505-26D1FD0FB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52998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DCB08-C500-000B-E5B1-E14EE96C2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4732" y="1063256"/>
            <a:ext cx="6155267" cy="4450575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endParaRPr lang="en-US" dirty="0"/>
          </a:p>
          <a:p>
            <a:pPr>
              <a:buNone/>
            </a:pPr>
            <a:r>
              <a:rPr lang="en-US" b="1" dirty="0"/>
              <a:t>Current Limitations: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Limited number of supported gestures (only 6)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Only supports static gesture recognition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Large variations in gesture expression between users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Sensor aging affects performance</a:t>
            </a:r>
          </a:p>
          <a:p>
            <a:pPr>
              <a:buNone/>
            </a:pPr>
            <a:r>
              <a:rPr lang="en-US" b="1" dirty="0"/>
              <a:t>Future Improvements: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Expand gesture vocabulary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Support dynamic gesture recognition</a:t>
            </a:r>
          </a:p>
          <a:p>
            <a:endParaRPr lang="en-US" dirty="0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73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95ED10-E89A-6703-958B-66BEC7C69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1" y="1063256"/>
            <a:ext cx="3866215" cy="4450575"/>
          </a:xfrm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  <a:r>
              <a:rPr lang="zh-CN" altLang="en-US" dirty="0"/>
              <a:t> </a:t>
            </a:r>
            <a:r>
              <a:rPr lang="en-US" dirty="0"/>
              <a:t>&amp; Reflection</a:t>
            </a:r>
            <a:br>
              <a:rPr lang="en-US" dirty="0"/>
            </a:br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629AF8A-C09C-4B6F-B505-26D1FD0FB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52998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C92ACD-35EA-D1C6-C527-B227FDBEB8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4732" y="1063256"/>
            <a:ext cx="6155267" cy="4786399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buNone/>
            </a:pPr>
            <a:r>
              <a:rPr lang="en-US" sz="1700" b="1" dirty="0"/>
              <a:t>Project Highlights:</a:t>
            </a:r>
            <a:endParaRPr lang="en-US" sz="1700" dirty="0"/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Successfully implemented </a:t>
            </a:r>
            <a:r>
              <a:rPr lang="en-US" altLang="zh-CN" sz="1700" dirty="0" err="1"/>
              <a:t>TinyML</a:t>
            </a:r>
            <a:r>
              <a:rPr lang="zh-CN" altLang="en-US" sz="1700" dirty="0"/>
              <a:t> </a:t>
            </a:r>
            <a:r>
              <a:rPr lang="en-US" altLang="zh-CN" sz="1700" dirty="0"/>
              <a:t>based</a:t>
            </a:r>
            <a:r>
              <a:rPr lang="zh-CN" altLang="en-US" sz="1700" dirty="0"/>
              <a:t> </a:t>
            </a:r>
            <a:r>
              <a:rPr lang="en-US" sz="1700" dirty="0"/>
              <a:t>embedded sign language recognition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Achieved complex gesture recognition on resource-constrained platforms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Modular design facilitates extension and improvement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700" dirty="0"/>
          </a:p>
          <a:p>
            <a:pPr>
              <a:lnSpc>
                <a:spcPct val="100000"/>
              </a:lnSpc>
              <a:buNone/>
            </a:pPr>
            <a:r>
              <a:rPr lang="en-US" sz="1700" b="1" dirty="0"/>
              <a:t>Social Impact:</a:t>
            </a:r>
            <a:endParaRPr lang="en-US" sz="1700" dirty="0"/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Assists daily communication for the hearing impaired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Promotes accessible communication technology development</a:t>
            </a:r>
          </a:p>
          <a:p>
            <a:pPr>
              <a:lnSpc>
                <a:spcPct val="100000"/>
              </a:lnSpc>
            </a:pPr>
            <a:endParaRPr lang="en-US" sz="1700" dirty="0"/>
          </a:p>
          <a:p>
            <a:pPr>
              <a:lnSpc>
                <a:spcPct val="100000"/>
              </a:lnSpc>
            </a:pPr>
            <a:endParaRPr lang="en-US" sz="1700" dirty="0"/>
          </a:p>
          <a:p>
            <a:pPr>
              <a:lnSpc>
                <a:spcPct val="100000"/>
              </a:lnSpc>
            </a:pPr>
            <a:r>
              <a:rPr lang="en-US" sz="1600" dirty="0"/>
              <a:t>"The ultimate goal of technology is to create a more inclusive and accessible communication environment"</a:t>
            </a:r>
          </a:p>
          <a:p>
            <a:pPr>
              <a:lnSpc>
                <a:spcPct val="100000"/>
              </a:lnSpc>
            </a:pPr>
            <a:endParaRPr lang="en-US" sz="1700" dirty="0"/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1386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AA1D55-DDCE-0CF5-E182-8F120A40B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DC1B5-F2AC-32FC-75D4-68DE73722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4" y="2607732"/>
            <a:ext cx="8412480" cy="3174357"/>
          </a:xfrm>
        </p:spPr>
        <p:txBody>
          <a:bodyPr>
            <a:normAutofit/>
          </a:bodyPr>
          <a:lstStyle/>
          <a:p>
            <a:r>
              <a:rPr lang="en-US" i="1" dirty="0">
                <a:effectLst/>
                <a:latin typeface="Helvetica" pitchFamily="2" charset="0"/>
              </a:rPr>
              <a:t>Min, Y., Hao, A., Chai, X., and Chen, X. (2021). “Visual alignment constraint for continuous </a:t>
            </a:r>
            <a:r>
              <a:rPr lang="en-US" i="1" dirty="0" err="1">
                <a:effectLst/>
                <a:latin typeface="Helvetica" pitchFamily="2" charset="0"/>
              </a:rPr>
              <a:t>signlanguage</a:t>
            </a:r>
            <a:r>
              <a:rPr lang="en-US" i="1" dirty="0">
                <a:effectLst/>
                <a:latin typeface="Helvetica" pitchFamily="2" charset="0"/>
              </a:rPr>
              <a:t> recognition”. In: proceedings of the IEEE/CVF international conference on computer vision,</a:t>
            </a:r>
            <a:r>
              <a:rPr lang="zh-CN" altLang="en-US" dirty="0">
                <a:latin typeface="Helvetica" pitchFamily="2" charset="0"/>
              </a:rPr>
              <a:t> </a:t>
            </a:r>
            <a:r>
              <a:rPr lang="en-US" i="1" dirty="0">
                <a:effectLst/>
                <a:latin typeface="Helvetica" pitchFamily="2" charset="0"/>
              </a:rPr>
              <a:t>pp. 11542–11551.</a:t>
            </a:r>
            <a:endParaRPr lang="en-US" dirty="0">
              <a:effectLst/>
              <a:latin typeface="Helvetica" pitchFamily="2" charset="0"/>
            </a:endParaRPr>
          </a:p>
          <a:p>
            <a:r>
              <a:rPr lang="en-US" i="1" dirty="0">
                <a:effectLst/>
                <a:latin typeface="Helvetica" pitchFamily="2" charset="0"/>
              </a:rPr>
              <a:t>World Health Organization (2023). Deafness and hearing loss. Accessed: 17 April 2025. Available from:</a:t>
            </a:r>
            <a:r>
              <a:rPr lang="zh-CN" altLang="en-US" i="1" dirty="0">
                <a:effectLst/>
                <a:latin typeface="Helvetica" pitchFamily="2" charset="0"/>
              </a:rPr>
              <a:t> </a:t>
            </a:r>
            <a:r>
              <a:rPr lang="en-US" i="1">
                <a:effectLst/>
                <a:latin typeface="Helvetica" pitchFamily="2" charset="0"/>
              </a:rPr>
              <a:t>https://</a:t>
            </a:r>
            <a:r>
              <a:rPr lang="en-US" i="1" err="1">
                <a:effectLst/>
                <a:latin typeface="Helvetica" pitchFamily="2" charset="0"/>
              </a:rPr>
              <a:t>www.who.int</a:t>
            </a:r>
            <a:r>
              <a:rPr lang="en-US" i="1">
                <a:effectLst/>
                <a:latin typeface="Helvetica" pitchFamily="2" charset="0"/>
              </a:rPr>
              <a:t>/news-room/fact-sheets/detail/deafness-and-hearing-loss.</a:t>
            </a:r>
            <a:endParaRPr lang="en-US">
              <a:effectLst/>
              <a:latin typeface="Helvetica" pitchFamily="2" charset="0"/>
            </a:endParaRPr>
          </a:p>
          <a:p>
            <a:endParaRPr lang="en-US" dirty="0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1077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FEAF82-C785-6BDA-EB45-13FD612574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618A47-2A74-E264-696D-5862B3ADD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7532" y="1063255"/>
            <a:ext cx="5312254" cy="1806727"/>
          </a:xfrm>
        </p:spPr>
        <p:txBody>
          <a:bodyPr>
            <a:normAutofit/>
          </a:bodyPr>
          <a:lstStyle/>
          <a:p>
            <a:r>
              <a:rPr lang="en-US" dirty="0"/>
              <a:t>Thank You!</a:t>
            </a:r>
          </a:p>
        </p:txBody>
      </p:sp>
      <p:pic>
        <p:nvPicPr>
          <p:cNvPr id="6" name="Picture 5" descr="Person holding mouse">
            <a:extLst>
              <a:ext uri="{FF2B5EF4-FFF2-40B4-BE49-F238E27FC236}">
                <a16:creationId xmlns:a16="http://schemas.microsoft.com/office/drawing/2014/main" id="{921CB152-B7C4-611A-98ED-428935553A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315" r="22925" b="-1"/>
          <a:stretch/>
        </p:blipFill>
        <p:spPr>
          <a:xfrm>
            <a:off x="1" y="10"/>
            <a:ext cx="5215066" cy="6857990"/>
          </a:xfrm>
          <a:custGeom>
            <a:avLst/>
            <a:gdLst/>
            <a:ahLst/>
            <a:cxnLst/>
            <a:rect l="l" t="t" r="r" b="b"/>
            <a:pathLst>
              <a:path w="5215066" h="6845983">
                <a:moveTo>
                  <a:pt x="0" y="0"/>
                </a:moveTo>
                <a:lnTo>
                  <a:pt x="3197713" y="0"/>
                </a:lnTo>
                <a:lnTo>
                  <a:pt x="3259787" y="39795"/>
                </a:lnTo>
                <a:cubicBezTo>
                  <a:pt x="4439462" y="836768"/>
                  <a:pt x="5215066" y="2186425"/>
                  <a:pt x="5215066" y="3717234"/>
                </a:cubicBezTo>
                <a:cubicBezTo>
                  <a:pt x="5215066" y="4788800"/>
                  <a:pt x="4835020" y="5771602"/>
                  <a:pt x="4202364" y="6538204"/>
                </a:cubicBezTo>
                <a:lnTo>
                  <a:pt x="3922635" y="6845983"/>
                </a:lnTo>
                <a:lnTo>
                  <a:pt x="0" y="6845983"/>
                </a:lnTo>
                <a:close/>
              </a:path>
            </a:pathLst>
          </a:cu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1FC086D-39EC-448D-97E7-FF23235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86332" y="3088919"/>
            <a:ext cx="521208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E05B5-1AED-8FCA-DCEA-B8C980745E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7532" y="3309582"/>
            <a:ext cx="5312254" cy="248515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None/>
            </a:pPr>
            <a:endParaRPr lang="en-US" sz="1700" b="1" dirty="0"/>
          </a:p>
          <a:p>
            <a:pPr>
              <a:lnSpc>
                <a:spcPct val="100000"/>
              </a:lnSpc>
              <a:buNone/>
            </a:pPr>
            <a:r>
              <a:rPr lang="en-US" sz="1700" dirty="0"/>
              <a:t>Project Code: </a:t>
            </a:r>
            <a:r>
              <a:rPr lang="en-US" sz="1700" dirty="0">
                <a:hlinkClick r:id="rId3"/>
              </a:rPr>
              <a:t>https://github.com/Reikimen/CASA0018-Gloves-Edge-AI</a:t>
            </a:r>
            <a:endParaRPr lang="en-US" sz="1700" dirty="0"/>
          </a:p>
          <a:p>
            <a:pPr>
              <a:lnSpc>
                <a:spcPct val="100000"/>
              </a:lnSpc>
              <a:buNone/>
            </a:pPr>
            <a:r>
              <a:rPr lang="en-US" sz="1700" dirty="0"/>
              <a:t>Contact Information: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Email: </a:t>
            </a:r>
            <a:r>
              <a:rPr lang="en-US" sz="1700" dirty="0">
                <a:hlinkClick r:id="rId4"/>
              </a:rPr>
              <a:t>dankao.chen@ucl.ac.uk</a:t>
            </a:r>
            <a:endParaRPr lang="en-US" sz="1700" dirty="0"/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GitHub: @</a:t>
            </a:r>
            <a:r>
              <a:rPr lang="en-US" sz="1700" dirty="0" err="1"/>
              <a:t>Reikimen</a:t>
            </a:r>
            <a:endParaRPr lang="en-US" sz="1700" dirty="0"/>
          </a:p>
          <a:p>
            <a:pPr>
              <a:lnSpc>
                <a:spcPct val="100000"/>
              </a:lnSpc>
            </a:pPr>
            <a:endParaRPr lang="en-US" sz="1700" dirty="0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989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0EAF58-134A-4EE3-7F6D-69DBDCE60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1113FF5-9B84-4A89-BF52-EA3C7E01A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195596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850579-B049-9A1A-BAD8-00DF7B3FC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26814"/>
          </a:xfrm>
        </p:spPr>
        <p:txBody>
          <a:bodyPr anchor="ctr">
            <a:normAutofit/>
          </a:bodyPr>
          <a:lstStyle/>
          <a:p>
            <a:r>
              <a:rPr lang="en-US" sz="5600" dirty="0">
                <a:solidFill>
                  <a:schemeClr val="bg1"/>
                </a:solidFill>
              </a:rPr>
              <a:t>Research background and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EC520-6549-82C7-65C9-60E0E515E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1" y="2413169"/>
            <a:ext cx="8178369" cy="3368920"/>
          </a:xfrm>
        </p:spPr>
        <p:txBody>
          <a:bodyPr anchor="ctr">
            <a:normAutofit/>
          </a:bodyPr>
          <a:lstStyle/>
          <a:p>
            <a:r>
              <a:rPr lang="en-US" sz="2400" dirty="0">
                <a:cs typeface="Times New Roman" panose="02020603050405020304" pitchFamily="18" charset="0"/>
              </a:rPr>
              <a:t>About 430</a:t>
            </a:r>
            <a:r>
              <a:rPr lang="zh-CN" altLang="en-US" sz="2400" dirty="0">
                <a:cs typeface="Times New Roman" panose="02020603050405020304" pitchFamily="18" charset="0"/>
              </a:rPr>
              <a:t> </a:t>
            </a:r>
            <a:r>
              <a:rPr lang="en-US" sz="2400" dirty="0">
                <a:cs typeface="Times New Roman" panose="02020603050405020304" pitchFamily="18" charset="0"/>
              </a:rPr>
              <a:t>million people have varying degrees of hearing impairment </a:t>
            </a:r>
            <a:r>
              <a:rPr lang="en-US" sz="2400" i="1" dirty="0">
                <a:cs typeface="Times New Roman" panose="02020603050405020304" pitchFamily="18" charset="0"/>
              </a:rPr>
              <a:t>(World Health</a:t>
            </a:r>
            <a:r>
              <a:rPr lang="zh-CN" altLang="en-US" sz="2400" i="1" dirty="0">
                <a:cs typeface="Times New Roman" panose="02020603050405020304" pitchFamily="18" charset="0"/>
              </a:rPr>
              <a:t> </a:t>
            </a:r>
            <a:r>
              <a:rPr lang="en-US" sz="2400" i="1" dirty="0">
                <a:cs typeface="Times New Roman" panose="02020603050405020304" pitchFamily="18" charset="0"/>
              </a:rPr>
              <a:t>Organization, 2023)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cs typeface="Times New Roman" panose="02020603050405020304" pitchFamily="18" charset="0"/>
              </a:rPr>
              <a:t>Existing solutions: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i="0" dirty="0">
                <a:cs typeface="Times New Roman" panose="02020603050405020304" pitchFamily="18" charset="0"/>
              </a:rPr>
              <a:t>Visual recognition technology: affected by environment, lighting, occlusion</a:t>
            </a:r>
            <a:r>
              <a:rPr lang="zh-CN" altLang="en-US" sz="2000" i="0" dirty="0">
                <a:cs typeface="Times New Roman" panose="02020603050405020304" pitchFamily="18" charset="0"/>
              </a:rPr>
              <a:t> </a:t>
            </a:r>
            <a:r>
              <a:rPr lang="en-US" sz="2000" i="0" dirty="0">
                <a:cs typeface="Times New Roman" panose="02020603050405020304" pitchFamily="18" charset="0"/>
              </a:rPr>
              <a:t>(Min et al., 2021).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i="0" dirty="0">
                <a:cs typeface="Times New Roman" panose="02020603050405020304" pitchFamily="18" charset="0"/>
              </a:rPr>
              <a:t>Wearable devices: advantages in privacy protection, environmental adaptability, real-time usage</a:t>
            </a:r>
          </a:p>
        </p:txBody>
      </p:sp>
      <p:pic>
        <p:nvPicPr>
          <p:cNvPr id="5" name="Picture 4" descr="A blue logo with a black background&#10;&#10;AI-generated content may be incorrect.">
            <a:extLst>
              <a:ext uri="{FF2B5EF4-FFF2-40B4-BE49-F238E27FC236}">
                <a16:creationId xmlns:a16="http://schemas.microsoft.com/office/drawing/2014/main" id="{90CE7C1C-12C5-8E72-0DC0-EDD381D83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5784" y="2265126"/>
            <a:ext cx="3224487" cy="1757346"/>
          </a:xfrm>
          <a:prstGeom prst="rect">
            <a:avLst/>
          </a:prstGeom>
        </p:spPr>
      </p:pic>
      <p:sp>
        <p:nvSpPr>
          <p:cNvPr id="23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1DEA3A-2FF1-F456-551D-9D29A3391390}"/>
              </a:ext>
            </a:extLst>
          </p:cNvPr>
          <p:cNvSpPr txBox="1"/>
          <p:nvPr/>
        </p:nvSpPr>
        <p:spPr>
          <a:xfrm>
            <a:off x="758951" y="5791044"/>
            <a:ext cx="103418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"This project aims to develop a wearable device that translates sign language in real-time, helping the hearing impaired communicate better with others"</a:t>
            </a:r>
          </a:p>
        </p:txBody>
      </p:sp>
    </p:spTree>
    <p:extLst>
      <p:ext uri="{BB962C8B-B14F-4D97-AF65-F5344CB8AC3E}">
        <p14:creationId xmlns:p14="http://schemas.microsoft.com/office/powerpoint/2010/main" val="850557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-3177" y="66751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CD14F0CE-4A68-4F5C-AC85-FF283F924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76934" y="0"/>
            <a:ext cx="5215066" cy="6858000"/>
          </a:xfrm>
          <a:custGeom>
            <a:avLst/>
            <a:gdLst>
              <a:gd name="connsiteX0" fmla="*/ 0 w 5215066"/>
              <a:gd name="connsiteY0" fmla="*/ 0 h 6858000"/>
              <a:gd name="connsiteX1" fmla="*/ 3197713 w 5215066"/>
              <a:gd name="connsiteY1" fmla="*/ 0 h 6858000"/>
              <a:gd name="connsiteX2" fmla="*/ 3259787 w 5215066"/>
              <a:gd name="connsiteY2" fmla="*/ 39865 h 6858000"/>
              <a:gd name="connsiteX3" fmla="*/ 5215066 w 5215066"/>
              <a:gd name="connsiteY3" fmla="*/ 3723759 h 6858000"/>
              <a:gd name="connsiteX4" fmla="*/ 4202364 w 5215066"/>
              <a:gd name="connsiteY4" fmla="*/ 6549681 h 6858000"/>
              <a:gd name="connsiteX5" fmla="*/ 3922635 w 5215066"/>
              <a:gd name="connsiteY5" fmla="*/ 6858000 h 6858000"/>
              <a:gd name="connsiteX6" fmla="*/ 0 w 52150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0" y="0"/>
                </a:moveTo>
                <a:lnTo>
                  <a:pt x="3197713" y="0"/>
                </a:lnTo>
                <a:lnTo>
                  <a:pt x="3259787" y="39865"/>
                </a:lnTo>
                <a:cubicBezTo>
                  <a:pt x="4439462" y="838237"/>
                  <a:pt x="5215066" y="2190263"/>
                  <a:pt x="5215066" y="3723759"/>
                </a:cubicBezTo>
                <a:cubicBezTo>
                  <a:pt x="5215066" y="4797206"/>
                  <a:pt x="4835020" y="5781733"/>
                  <a:pt x="4202364" y="6549681"/>
                </a:cubicBezTo>
                <a:lnTo>
                  <a:pt x="39226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F912D-5CB1-C5E3-1E18-59F8BDCBD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2054" y="1357952"/>
            <a:ext cx="3940007" cy="27697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5400" i="1" kern="1200" spc="100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Showcase</a:t>
            </a:r>
            <a:endParaRPr lang="en-US" sz="5400" i="1" kern="1200" spc="100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42_1745195303">
            <a:hlinkClick r:id="" action="ppaction://media"/>
            <a:extLst>
              <a:ext uri="{FF2B5EF4-FFF2-40B4-BE49-F238E27FC236}">
                <a16:creationId xmlns:a16="http://schemas.microsoft.com/office/drawing/2014/main" id="{6CA5FA7C-61B5-2528-2111-F4286DAC53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4811" y="1878934"/>
            <a:ext cx="6271924" cy="3527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626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BB7509-3B93-79D5-AA08-6BE93452E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355834"/>
            <a:ext cx="5337048" cy="4157997"/>
          </a:xfrm>
        </p:spPr>
        <p:txBody>
          <a:bodyPr>
            <a:normAutofit/>
          </a:bodyPr>
          <a:lstStyle/>
          <a:p>
            <a:r>
              <a:rPr lang="en-US"/>
              <a:t>System Design &amp; Implementation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C98EDD7-966F-4ED6-ADCB-9EF1A425A7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591" y="1028927"/>
            <a:ext cx="6094409" cy="1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C10D55-1B0E-E2B5-8F66-21933F17B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6126" y="820456"/>
            <a:ext cx="4523874" cy="4700870"/>
          </a:xfrm>
        </p:spPr>
        <p:txBody>
          <a:bodyPr anchor="b">
            <a:norm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700" b="1"/>
              <a:t>Hardware Components:</a:t>
            </a:r>
            <a:endParaRPr lang="en-US" sz="1700"/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/>
              <a:t>Arduino Nano 33 BLE (with built-in IMU)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/>
              <a:t>5 flex sensors (one for each finger)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/>
              <a:t>LCD2004 I2C display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/>
              <a:t>Custom glove structure</a:t>
            </a:r>
          </a:p>
          <a:p>
            <a:pPr>
              <a:lnSpc>
                <a:spcPct val="100000"/>
              </a:lnSpc>
              <a:buNone/>
            </a:pPr>
            <a:r>
              <a:rPr lang="en-US" sz="1700" b="1"/>
              <a:t>Software Framework:</a:t>
            </a:r>
            <a:endParaRPr lang="en-US" sz="1700"/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/>
              <a:t>Sensor data acquisition and preprocessing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/>
              <a:t>Feature extraction (7 statistical features × 5 sensors)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/>
              <a:t>Edge machine learning inference (Edge Impulse)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/>
              <a:t>User interface and feedback system</a:t>
            </a:r>
          </a:p>
          <a:p>
            <a:pPr>
              <a:lnSpc>
                <a:spcPct val="100000"/>
              </a:lnSpc>
            </a:pPr>
            <a:endParaRPr lang="en-US" sz="1700" dirty="0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8996B799-9454-451E-A62E-D79EC2608B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03327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9BCA605-F116-47B0-8AFC-D9A7FA5E1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06126" y="5840059"/>
            <a:ext cx="5285874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FC7DC82-EE82-8326-DFD3-A4CD72AAEC57}"/>
              </a:ext>
            </a:extLst>
          </p:cNvPr>
          <p:cNvSpPr/>
          <p:nvPr/>
        </p:nvSpPr>
        <p:spPr>
          <a:xfrm>
            <a:off x="758952" y="3652700"/>
            <a:ext cx="2916478" cy="2176373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247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CFBDC6-BAD6-DE8B-A2E8-0AAE4DBCE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26814"/>
          </a:xfrm>
        </p:spPr>
        <p:txBody>
          <a:bodyPr anchor="ctr">
            <a:normAutofit/>
          </a:bodyPr>
          <a:lstStyle/>
          <a:p>
            <a:r>
              <a:rPr lang="en-US"/>
              <a:t>Data Processing Pipeline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D5E13B1-3A31-47C7-8474-7A3DE6006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3888" y="1976039"/>
            <a:ext cx="105156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26F7086-8FEA-0BF3-EDA1-82CA478365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9621" b="1418"/>
          <a:stretch/>
        </p:blipFill>
        <p:spPr>
          <a:xfrm>
            <a:off x="930278" y="2369490"/>
            <a:ext cx="3240889" cy="336116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2B8DCA-6D74-F7B2-C215-961709B9E5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4275" y="2369490"/>
            <a:ext cx="6639774" cy="357978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Data Collection</a:t>
            </a:r>
            <a:r>
              <a:rPr lang="en-US" sz="1800" dirty="0"/>
              <a:t>: 50Hz sampling rate, capturing finger bending angles and hand posture</a:t>
            </a:r>
            <a:r>
              <a:rPr lang="zh-CN" altLang="en-US" sz="1800" dirty="0"/>
              <a:t> </a:t>
            </a:r>
            <a:r>
              <a:rPr lang="en-US" altLang="zh-CN" sz="1800" dirty="0"/>
              <a:t>(Arduino</a:t>
            </a:r>
            <a:r>
              <a:rPr lang="zh-CN" altLang="en-US" sz="1800" dirty="0"/>
              <a:t> </a:t>
            </a:r>
            <a:r>
              <a:rPr lang="en-US" altLang="zh-CN" sz="1800" dirty="0"/>
              <a:t>&amp;</a:t>
            </a:r>
            <a:r>
              <a:rPr lang="zh-CN" altLang="en-US" sz="1800" dirty="0"/>
              <a:t> </a:t>
            </a:r>
            <a:r>
              <a:rPr lang="en-US" altLang="zh-CN" sz="1800" dirty="0"/>
              <a:t>Edge</a:t>
            </a:r>
            <a:r>
              <a:rPr lang="zh-CN" altLang="en-US" sz="1800" dirty="0"/>
              <a:t> </a:t>
            </a:r>
            <a:r>
              <a:rPr lang="en-US" altLang="zh-CN" sz="1800" dirty="0"/>
              <a:t>Impulse)</a:t>
            </a:r>
            <a:endParaRPr lang="en-US" sz="1800" dirty="0"/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Data Preprocessing</a:t>
            </a:r>
            <a:r>
              <a:rPr lang="en-US" sz="1800" dirty="0"/>
              <a:t>: Low-pass filtering (</a:t>
            </a:r>
            <a:r>
              <a:rPr lang="el-GR" sz="1800" dirty="0"/>
              <a:t>α=0.3), </a:t>
            </a:r>
            <a:r>
              <a:rPr lang="en-US" sz="1800" dirty="0"/>
              <a:t>data normalization</a:t>
            </a:r>
            <a:r>
              <a:rPr lang="zh-CN" altLang="en-US" sz="1800" dirty="0"/>
              <a:t> </a:t>
            </a:r>
            <a:r>
              <a:rPr lang="en-US" altLang="zh-CN" sz="1800" dirty="0"/>
              <a:t>(Arduino)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Feature Extraction</a:t>
            </a:r>
            <a:r>
              <a:rPr lang="en-US" sz="1800" dirty="0"/>
              <a:t>: </a:t>
            </a:r>
          </a:p>
          <a:p>
            <a:pPr marL="742950" lvl="1" indent="-2857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Sliding window technique (window size=50)</a:t>
            </a:r>
          </a:p>
          <a:p>
            <a:pPr marL="742950" lvl="1" indent="-2857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7 statistical features per sensor (mean, min, max, RMS, std dev, skewness, kurtosis)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Inference Execution</a:t>
            </a:r>
            <a:r>
              <a:rPr lang="en-US" sz="1800" dirty="0"/>
              <a:t>: Inference performed every 300ms, confidence threshold 0.60</a:t>
            </a:r>
            <a:r>
              <a:rPr lang="zh-CN" altLang="en-US" sz="1800" dirty="0"/>
              <a:t> </a:t>
            </a:r>
            <a:r>
              <a:rPr lang="en-US" altLang="zh-CN" sz="1800" dirty="0"/>
              <a:t>(Arduino)</a:t>
            </a:r>
            <a:endParaRPr lang="en-US" sz="1800" dirty="0"/>
          </a:p>
          <a:p>
            <a:pPr>
              <a:lnSpc>
                <a:spcPct val="100000"/>
              </a:lnSpc>
            </a:pPr>
            <a:endParaRPr lang="en-US" sz="1800" dirty="0"/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323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631C76-0C12-DB2B-3802-9D5E54E90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26814"/>
          </a:xfrm>
        </p:spPr>
        <p:txBody>
          <a:bodyPr anchor="ctr">
            <a:normAutofit/>
          </a:bodyPr>
          <a:lstStyle/>
          <a:p>
            <a:r>
              <a:rPr lang="en-US"/>
              <a:t>Model Training &amp; Optimization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D5E13B1-3A31-47C7-8474-7A3DE6006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3888" y="1976039"/>
            <a:ext cx="105156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Screens screenshot of a computer&#10;&#10;AI-generated content may be incorrect.">
            <a:extLst>
              <a:ext uri="{FF2B5EF4-FFF2-40B4-BE49-F238E27FC236}">
                <a16:creationId xmlns:a16="http://schemas.microsoft.com/office/drawing/2014/main" id="{47D45280-1151-5A74-2DF3-CD877FF49F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140" y="2369489"/>
            <a:ext cx="6685327" cy="340951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C89AB-CE0F-6C12-0E88-CB81BC7D8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8666" y="2202302"/>
            <a:ext cx="3541205" cy="3579788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/>
              <a:t>Model Architecture: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Input layer: 35 features (5 sensors × 7 statistics)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Middle layers: Multiple dense layers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Output layer: Classification for 6 sign language gestures</a:t>
            </a:r>
          </a:p>
          <a:p>
            <a:endParaRPr lang="en-US" dirty="0"/>
          </a:p>
        </p:txBody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16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55579B-EED4-6B5C-0A67-B31F23C9C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26814"/>
          </a:xfrm>
        </p:spPr>
        <p:txBody>
          <a:bodyPr anchor="ctr">
            <a:normAutofit/>
          </a:bodyPr>
          <a:lstStyle/>
          <a:p>
            <a:r>
              <a:rPr lang="en-US" sz="4200" dirty="0"/>
              <a:t>Experimental Results &amp; Performance Analysis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D5E13B1-3A31-47C7-8474-7A3DE6006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3888" y="1976039"/>
            <a:ext cx="105156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9F2371D-364E-0448-8EFA-D004D9AEA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379" y="2369489"/>
            <a:ext cx="6402848" cy="340951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BC7A6-D558-FE9E-9B4B-3B0F921C8B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8666" y="2202302"/>
            <a:ext cx="3541205" cy="3579788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/>
              <a:t>System Performance: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Recognition accuracy: </a:t>
            </a:r>
            <a:r>
              <a:rPr lang="en-US" altLang="zh-CN" dirty="0"/>
              <a:t>100</a:t>
            </a:r>
            <a:r>
              <a:rPr lang="en-US" dirty="0"/>
              <a:t>% (test set)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Response time: &lt;500ms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Supported gestures: Numbers 1-5, love gesture</a:t>
            </a:r>
          </a:p>
          <a:p>
            <a:endParaRPr lang="en-US" dirty="0"/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903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85382C-F77E-7540-85D9-E1366AAB24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26C131-971B-7614-7302-1B3BF1B7C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26814"/>
          </a:xfrm>
        </p:spPr>
        <p:txBody>
          <a:bodyPr anchor="ctr">
            <a:normAutofit/>
          </a:bodyPr>
          <a:lstStyle/>
          <a:p>
            <a:r>
              <a:rPr lang="en-US" sz="4200"/>
              <a:t>Experimental Results &amp; Performance Analysis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D5E13B1-3A31-47C7-8474-7A3DE6006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3888" y="1976039"/>
            <a:ext cx="105156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5490630-58BE-FF7B-B504-E2103CFD5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888" y="2362008"/>
            <a:ext cx="6752618" cy="383210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FBE61-1D25-BEA0-FF1B-BCECF4DEF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8666" y="2202301"/>
            <a:ext cx="4023586" cy="3991809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altLang="zh-CN" b="1" dirty="0"/>
              <a:t>Live</a:t>
            </a:r>
            <a:r>
              <a:rPr lang="zh-CN" altLang="en-US" b="1" dirty="0"/>
              <a:t> </a:t>
            </a:r>
            <a:r>
              <a:rPr lang="en-US" altLang="zh-CN" b="1" dirty="0"/>
              <a:t>Classification</a:t>
            </a:r>
            <a:r>
              <a:rPr lang="en-US" b="1" dirty="0"/>
              <a:t>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CN" dirty="0"/>
              <a:t>Example:</a:t>
            </a:r>
            <a:r>
              <a:rPr lang="zh-CN" altLang="en-US" dirty="0"/>
              <a:t> </a:t>
            </a:r>
            <a:r>
              <a:rPr lang="en-US" altLang="zh-CN" dirty="0"/>
              <a:t>Love</a:t>
            </a:r>
            <a:r>
              <a:rPr lang="zh-CN" altLang="en-US" dirty="0"/>
              <a:t> </a:t>
            </a:r>
            <a:r>
              <a:rPr lang="en-US" altLang="zh-CN" dirty="0"/>
              <a:t>Gesture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LOVE maintains a confidence level of over 95%, indicating that the recognition performance is quite good</a:t>
            </a:r>
          </a:p>
        </p:txBody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9" name="Octagon 8">
            <a:extLst>
              <a:ext uri="{FF2B5EF4-FFF2-40B4-BE49-F238E27FC236}">
                <a16:creationId xmlns:a16="http://schemas.microsoft.com/office/drawing/2014/main" id="{610F8A4E-C4AF-8788-B365-2DABC791192D}"/>
              </a:ext>
            </a:extLst>
          </p:cNvPr>
          <p:cNvSpPr/>
          <p:nvPr/>
        </p:nvSpPr>
        <p:spPr>
          <a:xfrm>
            <a:off x="4921592" y="4100054"/>
            <a:ext cx="2360191" cy="1862336"/>
          </a:xfrm>
          <a:prstGeom prst="octagon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57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9FB1EA-C20B-384C-32BC-1D50D9CDF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497" y="1063255"/>
            <a:ext cx="3122148" cy="4807541"/>
          </a:xfrm>
        </p:spPr>
        <p:txBody>
          <a:bodyPr>
            <a:normAutofit/>
          </a:bodyPr>
          <a:lstStyle/>
          <a:p>
            <a:r>
              <a:rPr lang="en-US" sz="5100"/>
              <a:t>Key Challenges &amp; Solutions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BB25A96-E96A-4D45-AA98-5275E81FA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6956" y="0"/>
            <a:ext cx="7615044" cy="6858000"/>
          </a:xfrm>
          <a:custGeom>
            <a:avLst/>
            <a:gdLst>
              <a:gd name="connsiteX0" fmla="*/ 2017353 w 7615044"/>
              <a:gd name="connsiteY0" fmla="*/ 0 h 6858000"/>
              <a:gd name="connsiteX1" fmla="*/ 3903088 w 7615044"/>
              <a:gd name="connsiteY1" fmla="*/ 0 h 6858000"/>
              <a:gd name="connsiteX2" fmla="*/ 5215066 w 7615044"/>
              <a:gd name="connsiteY2" fmla="*/ 0 h 6858000"/>
              <a:gd name="connsiteX3" fmla="*/ 7615044 w 7615044"/>
              <a:gd name="connsiteY3" fmla="*/ 0 h 6858000"/>
              <a:gd name="connsiteX4" fmla="*/ 7615044 w 7615044"/>
              <a:gd name="connsiteY4" fmla="*/ 6858000 h 6858000"/>
              <a:gd name="connsiteX5" fmla="*/ 5215066 w 7615044"/>
              <a:gd name="connsiteY5" fmla="*/ 6858000 h 6858000"/>
              <a:gd name="connsiteX6" fmla="*/ 3903088 w 7615044"/>
              <a:gd name="connsiteY6" fmla="*/ 6858000 h 6858000"/>
              <a:gd name="connsiteX7" fmla="*/ 1292431 w 7615044"/>
              <a:gd name="connsiteY7" fmla="*/ 6858000 h 6858000"/>
              <a:gd name="connsiteX8" fmla="*/ 1012702 w 7615044"/>
              <a:gd name="connsiteY8" fmla="*/ 6549681 h 6858000"/>
              <a:gd name="connsiteX9" fmla="*/ 0 w 7615044"/>
              <a:gd name="connsiteY9" fmla="*/ 3723759 h 6858000"/>
              <a:gd name="connsiteX10" fmla="*/ 1955279 w 7615044"/>
              <a:gd name="connsiteY10" fmla="*/ 398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15044" h="6858000">
                <a:moveTo>
                  <a:pt x="2017353" y="0"/>
                </a:moveTo>
                <a:lnTo>
                  <a:pt x="3903088" y="0"/>
                </a:lnTo>
                <a:lnTo>
                  <a:pt x="5215066" y="0"/>
                </a:lnTo>
                <a:lnTo>
                  <a:pt x="7615044" y="0"/>
                </a:lnTo>
                <a:lnTo>
                  <a:pt x="7615044" y="6858000"/>
                </a:lnTo>
                <a:lnTo>
                  <a:pt x="5215066" y="6858000"/>
                </a:lnTo>
                <a:lnTo>
                  <a:pt x="3903088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CFBB2871-49F2-162B-9DAF-1231429BE7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766781"/>
              </p:ext>
            </p:extLst>
          </p:nvPr>
        </p:nvGraphicFramePr>
        <p:xfrm>
          <a:off x="5765962" y="972642"/>
          <a:ext cx="5664038" cy="49796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71841874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VTI">
  <a:themeElements>
    <a:clrScheme name="Headlines">
      <a:dk1>
        <a:sysClr val="windowText" lastClr="000000"/>
      </a:dk1>
      <a:lt1>
        <a:sysClr val="window" lastClr="FFFFFF"/>
      </a:lt1>
      <a:dk2>
        <a:srgbClr val="232C41"/>
      </a:dk2>
      <a:lt2>
        <a:srgbClr val="F6F4EF"/>
      </a:lt2>
      <a:accent1>
        <a:srgbClr val="439EB7"/>
      </a:accent1>
      <a:accent2>
        <a:srgbClr val="E20E65"/>
      </a:accent2>
      <a:accent3>
        <a:srgbClr val="F59324"/>
      </a:accent3>
      <a:accent4>
        <a:srgbClr val="5046B9"/>
      </a:accent4>
      <a:accent5>
        <a:srgbClr val="5CB678"/>
      </a:accent5>
      <a:accent6>
        <a:srgbClr val="9717F7"/>
      </a:accent6>
      <a:hlink>
        <a:srgbClr val="E80095"/>
      </a:hlink>
      <a:folHlink>
        <a:srgbClr val="808080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4613</TotalTime>
  <Words>623</Words>
  <Application>Microsoft Macintosh PowerPoint</Application>
  <PresentationFormat>Widescreen</PresentationFormat>
  <Paragraphs>91</Paragraphs>
  <Slides>13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Aptos</vt:lpstr>
      <vt:lpstr>Arial</vt:lpstr>
      <vt:lpstr>Avenir Next LT Pro</vt:lpstr>
      <vt:lpstr>Helvetica</vt:lpstr>
      <vt:lpstr>Sitka Banner</vt:lpstr>
      <vt:lpstr>Times New Roman</vt:lpstr>
      <vt:lpstr>HeadlinesVTI</vt:lpstr>
      <vt:lpstr>Sign Language interpretation gloves</vt:lpstr>
      <vt:lpstr>Research background and Motivation</vt:lpstr>
      <vt:lpstr>Showcase</vt:lpstr>
      <vt:lpstr>System Design &amp; Implementation</vt:lpstr>
      <vt:lpstr>Data Processing Pipeline</vt:lpstr>
      <vt:lpstr>Model Training &amp; Optimization</vt:lpstr>
      <vt:lpstr>Experimental Results &amp; Performance Analysis</vt:lpstr>
      <vt:lpstr>Experimental Results &amp; Performance Analysis</vt:lpstr>
      <vt:lpstr>Key Challenges &amp; Solutions</vt:lpstr>
      <vt:lpstr>Project Limitations &amp; Future Improvements </vt:lpstr>
      <vt:lpstr>Conclusion &amp; Reflection </vt:lpstr>
      <vt:lpstr>Reference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Chen, Dankao</dc:creator>
  <cp:lastModifiedBy>Chen, Dankao</cp:lastModifiedBy>
  <cp:revision>7</cp:revision>
  <dcterms:created xsi:type="dcterms:W3CDTF">2025-04-17T22:00:28Z</dcterms:created>
  <dcterms:modified xsi:type="dcterms:W3CDTF">2025-04-21T02:53:32Z</dcterms:modified>
</cp:coreProperties>
</file>

<file path=docProps/thumbnail.jpeg>
</file>